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0" r:id="rId4"/>
    <p:sldId id="267" r:id="rId5"/>
    <p:sldId id="265" r:id="rId6"/>
    <p:sldId id="266" r:id="rId7"/>
    <p:sldId id="264" r:id="rId8"/>
    <p:sldId id="268" r:id="rId9"/>
    <p:sldId id="257" r:id="rId10"/>
    <p:sldId id="269" r:id="rId11"/>
    <p:sldId id="258" r:id="rId12"/>
    <p:sldId id="259" r:id="rId13"/>
    <p:sldId id="262" r:id="rId14"/>
    <p:sldId id="261" r:id="rId15"/>
    <p:sldId id="270" r:id="rId16"/>
    <p:sldId id="271"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2"/>
  </p:normalViewPr>
  <p:slideViewPr>
    <p:cSldViewPr snapToGrid="0" snapToObjects="1">
      <p:cViewPr varScale="1">
        <p:scale>
          <a:sx n="90" d="100"/>
          <a:sy n="90" d="100"/>
        </p:scale>
        <p:origin x="8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AE53AE-9AA8-4AF0-94AF-F11BFCA9F57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C7619FB-30AC-459E-81C3-0D325AAB95B5}">
      <dgm:prSet/>
      <dgm:spPr/>
      <dgm:t>
        <a:bodyPr/>
        <a:lstStyle/>
        <a:p>
          <a:pPr algn="just"/>
          <a:r>
            <a:rPr lang="es-CL">
              <a:latin typeface="Cambria" panose="02040503050406030204" pitchFamily="18" charset="0"/>
            </a:rPr>
            <a:t>¿Una Misión en plena Pandemia?, ¿locura o audacia pastoral?</a:t>
          </a:r>
          <a:endParaRPr lang="en-US">
            <a:latin typeface="Cambria" panose="02040503050406030204" pitchFamily="18" charset="0"/>
          </a:endParaRPr>
        </a:p>
      </dgm:t>
    </dgm:pt>
    <dgm:pt modelId="{629D259A-378C-4468-B5E7-19FDE9228F05}" type="parTrans" cxnId="{6BBC59E0-5572-4056-BB8A-989C51BE215A}">
      <dgm:prSet/>
      <dgm:spPr/>
      <dgm:t>
        <a:bodyPr/>
        <a:lstStyle/>
        <a:p>
          <a:endParaRPr lang="en-US"/>
        </a:p>
      </dgm:t>
    </dgm:pt>
    <dgm:pt modelId="{9F6A98A4-384F-4532-BF9F-B9EC61D30849}" type="sibTrans" cxnId="{6BBC59E0-5572-4056-BB8A-989C51BE215A}">
      <dgm:prSet/>
      <dgm:spPr/>
      <dgm:t>
        <a:bodyPr/>
        <a:lstStyle/>
        <a:p>
          <a:endParaRPr lang="en-US"/>
        </a:p>
      </dgm:t>
    </dgm:pt>
    <dgm:pt modelId="{28D5B93B-3673-4FC7-AD2A-FB6A3F96375E}">
      <dgm:prSet/>
      <dgm:spPr/>
      <dgm:t>
        <a:bodyPr/>
        <a:lstStyle/>
        <a:p>
          <a:pPr algn="just"/>
          <a:r>
            <a:rPr lang="es-CL">
              <a:latin typeface="Cambria" panose="02040503050406030204" pitchFamily="18" charset="0"/>
            </a:rPr>
            <a:t>¿Por qué evangelizar a quienes ya han sido evangelizados?</a:t>
          </a:r>
          <a:endParaRPr lang="en-US">
            <a:latin typeface="Cambria" panose="02040503050406030204" pitchFamily="18" charset="0"/>
          </a:endParaRPr>
        </a:p>
      </dgm:t>
    </dgm:pt>
    <dgm:pt modelId="{15416E15-171C-44DA-B928-916AF8FB6DDF}" type="parTrans" cxnId="{D393D0B1-7308-4CD9-9BAC-191FB2313E21}">
      <dgm:prSet/>
      <dgm:spPr/>
      <dgm:t>
        <a:bodyPr/>
        <a:lstStyle/>
        <a:p>
          <a:endParaRPr lang="en-US"/>
        </a:p>
      </dgm:t>
    </dgm:pt>
    <dgm:pt modelId="{E45AA0D0-BB74-494F-8ADD-790B9A9CA195}" type="sibTrans" cxnId="{D393D0B1-7308-4CD9-9BAC-191FB2313E21}">
      <dgm:prSet/>
      <dgm:spPr/>
      <dgm:t>
        <a:bodyPr/>
        <a:lstStyle/>
        <a:p>
          <a:endParaRPr lang="en-US"/>
        </a:p>
      </dgm:t>
    </dgm:pt>
    <dgm:pt modelId="{0FD5FD87-4D01-4A15-88C4-97A6D74693B1}">
      <dgm:prSet/>
      <dgm:spPr/>
      <dgm:t>
        <a:bodyPr/>
        <a:lstStyle/>
        <a:p>
          <a:pPr algn="just"/>
          <a:r>
            <a:rPr lang="es-CL">
              <a:latin typeface="Cambria" panose="02040503050406030204" pitchFamily="18" charset="0"/>
            </a:rPr>
            <a:t>¿Dónde encontraremos personas que quieran Misionar?</a:t>
          </a:r>
          <a:endParaRPr lang="en-US">
            <a:latin typeface="Cambria" panose="02040503050406030204" pitchFamily="18" charset="0"/>
          </a:endParaRPr>
        </a:p>
      </dgm:t>
    </dgm:pt>
    <dgm:pt modelId="{66D0E34E-AB8E-4957-851A-A33EE9024A2E}" type="parTrans" cxnId="{84674DA1-2BD0-48DE-82BF-11DFCE82D059}">
      <dgm:prSet/>
      <dgm:spPr/>
      <dgm:t>
        <a:bodyPr/>
        <a:lstStyle/>
        <a:p>
          <a:endParaRPr lang="en-US"/>
        </a:p>
      </dgm:t>
    </dgm:pt>
    <dgm:pt modelId="{F23ECF48-8A34-46A5-972E-2FE1C2793031}" type="sibTrans" cxnId="{84674DA1-2BD0-48DE-82BF-11DFCE82D059}">
      <dgm:prSet/>
      <dgm:spPr/>
      <dgm:t>
        <a:bodyPr/>
        <a:lstStyle/>
        <a:p>
          <a:endParaRPr lang="en-US"/>
        </a:p>
      </dgm:t>
    </dgm:pt>
    <dgm:pt modelId="{14A3728F-25E1-0D43-B65D-200CE90235F1}" type="pres">
      <dgm:prSet presAssocID="{9AAE53AE-9AA8-4AF0-94AF-F11BFCA9F579}" presName="linear" presStyleCnt="0">
        <dgm:presLayoutVars>
          <dgm:animLvl val="lvl"/>
          <dgm:resizeHandles val="exact"/>
        </dgm:presLayoutVars>
      </dgm:prSet>
      <dgm:spPr/>
    </dgm:pt>
    <dgm:pt modelId="{2A051FC0-CF74-EB49-876F-4C2E946F46F8}" type="pres">
      <dgm:prSet presAssocID="{7C7619FB-30AC-459E-81C3-0D325AAB95B5}" presName="parentText" presStyleLbl="node1" presStyleIdx="0" presStyleCnt="3">
        <dgm:presLayoutVars>
          <dgm:chMax val="0"/>
          <dgm:bulletEnabled val="1"/>
        </dgm:presLayoutVars>
      </dgm:prSet>
      <dgm:spPr/>
    </dgm:pt>
    <dgm:pt modelId="{47BAC2EA-EE63-3545-A827-0025FCAAACBB}" type="pres">
      <dgm:prSet presAssocID="{9F6A98A4-384F-4532-BF9F-B9EC61D30849}" presName="spacer" presStyleCnt="0"/>
      <dgm:spPr/>
    </dgm:pt>
    <dgm:pt modelId="{758D1FFB-A62D-C844-9978-9C7779D6657C}" type="pres">
      <dgm:prSet presAssocID="{28D5B93B-3673-4FC7-AD2A-FB6A3F96375E}" presName="parentText" presStyleLbl="node1" presStyleIdx="1" presStyleCnt="3">
        <dgm:presLayoutVars>
          <dgm:chMax val="0"/>
          <dgm:bulletEnabled val="1"/>
        </dgm:presLayoutVars>
      </dgm:prSet>
      <dgm:spPr/>
    </dgm:pt>
    <dgm:pt modelId="{5DF5CD6E-6085-9E4C-94FE-EAC680D2BCFD}" type="pres">
      <dgm:prSet presAssocID="{E45AA0D0-BB74-494F-8ADD-790B9A9CA195}" presName="spacer" presStyleCnt="0"/>
      <dgm:spPr/>
    </dgm:pt>
    <dgm:pt modelId="{A6F3A4EA-49A6-F249-9111-36054F0EE888}" type="pres">
      <dgm:prSet presAssocID="{0FD5FD87-4D01-4A15-88C4-97A6D74693B1}" presName="parentText" presStyleLbl="node1" presStyleIdx="2" presStyleCnt="3">
        <dgm:presLayoutVars>
          <dgm:chMax val="0"/>
          <dgm:bulletEnabled val="1"/>
        </dgm:presLayoutVars>
      </dgm:prSet>
      <dgm:spPr/>
    </dgm:pt>
  </dgm:ptLst>
  <dgm:cxnLst>
    <dgm:cxn modelId="{1C478F11-8A02-DB4E-84F3-889114674AFB}" type="presOf" srcId="{0FD5FD87-4D01-4A15-88C4-97A6D74693B1}" destId="{A6F3A4EA-49A6-F249-9111-36054F0EE888}" srcOrd="0" destOrd="0" presId="urn:microsoft.com/office/officeart/2005/8/layout/vList2"/>
    <dgm:cxn modelId="{D9E82B16-2F01-C04D-AD02-F39375803CD6}" type="presOf" srcId="{9AAE53AE-9AA8-4AF0-94AF-F11BFCA9F579}" destId="{14A3728F-25E1-0D43-B65D-200CE90235F1}" srcOrd="0" destOrd="0" presId="urn:microsoft.com/office/officeart/2005/8/layout/vList2"/>
    <dgm:cxn modelId="{65B7A67A-2E16-2243-81DA-242E775F9DA6}" type="presOf" srcId="{28D5B93B-3673-4FC7-AD2A-FB6A3F96375E}" destId="{758D1FFB-A62D-C844-9978-9C7779D6657C}" srcOrd="0" destOrd="0" presId="urn:microsoft.com/office/officeart/2005/8/layout/vList2"/>
    <dgm:cxn modelId="{84674DA1-2BD0-48DE-82BF-11DFCE82D059}" srcId="{9AAE53AE-9AA8-4AF0-94AF-F11BFCA9F579}" destId="{0FD5FD87-4D01-4A15-88C4-97A6D74693B1}" srcOrd="2" destOrd="0" parTransId="{66D0E34E-AB8E-4957-851A-A33EE9024A2E}" sibTransId="{F23ECF48-8A34-46A5-972E-2FE1C2793031}"/>
    <dgm:cxn modelId="{D393D0B1-7308-4CD9-9BAC-191FB2313E21}" srcId="{9AAE53AE-9AA8-4AF0-94AF-F11BFCA9F579}" destId="{28D5B93B-3673-4FC7-AD2A-FB6A3F96375E}" srcOrd="1" destOrd="0" parTransId="{15416E15-171C-44DA-B928-916AF8FB6DDF}" sibTransId="{E45AA0D0-BB74-494F-8ADD-790B9A9CA195}"/>
    <dgm:cxn modelId="{750825CB-4D02-DC4E-9AF5-42585DD91951}" type="presOf" srcId="{7C7619FB-30AC-459E-81C3-0D325AAB95B5}" destId="{2A051FC0-CF74-EB49-876F-4C2E946F46F8}" srcOrd="0" destOrd="0" presId="urn:microsoft.com/office/officeart/2005/8/layout/vList2"/>
    <dgm:cxn modelId="{6BBC59E0-5572-4056-BB8A-989C51BE215A}" srcId="{9AAE53AE-9AA8-4AF0-94AF-F11BFCA9F579}" destId="{7C7619FB-30AC-459E-81C3-0D325AAB95B5}" srcOrd="0" destOrd="0" parTransId="{629D259A-378C-4468-B5E7-19FDE9228F05}" sibTransId="{9F6A98A4-384F-4532-BF9F-B9EC61D30849}"/>
    <dgm:cxn modelId="{AD7C5558-7199-0140-A915-FF65CCF873F9}" type="presParOf" srcId="{14A3728F-25E1-0D43-B65D-200CE90235F1}" destId="{2A051FC0-CF74-EB49-876F-4C2E946F46F8}" srcOrd="0" destOrd="0" presId="urn:microsoft.com/office/officeart/2005/8/layout/vList2"/>
    <dgm:cxn modelId="{174D8A23-CAA7-EB43-97F3-4D3B268AE4AF}" type="presParOf" srcId="{14A3728F-25E1-0D43-B65D-200CE90235F1}" destId="{47BAC2EA-EE63-3545-A827-0025FCAAACBB}" srcOrd="1" destOrd="0" presId="urn:microsoft.com/office/officeart/2005/8/layout/vList2"/>
    <dgm:cxn modelId="{F74E4AE3-7484-834D-8D7D-E113B80D4116}" type="presParOf" srcId="{14A3728F-25E1-0D43-B65D-200CE90235F1}" destId="{758D1FFB-A62D-C844-9978-9C7779D6657C}" srcOrd="2" destOrd="0" presId="urn:microsoft.com/office/officeart/2005/8/layout/vList2"/>
    <dgm:cxn modelId="{015D7746-88C3-9745-9171-F5B8D83953C2}" type="presParOf" srcId="{14A3728F-25E1-0D43-B65D-200CE90235F1}" destId="{5DF5CD6E-6085-9E4C-94FE-EAC680D2BCFD}" srcOrd="3" destOrd="0" presId="urn:microsoft.com/office/officeart/2005/8/layout/vList2"/>
    <dgm:cxn modelId="{33F787E4-3C03-CA49-B806-DF9B5034C6F2}" type="presParOf" srcId="{14A3728F-25E1-0D43-B65D-200CE90235F1}" destId="{A6F3A4EA-49A6-F249-9111-36054F0EE88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5E2618-5525-498B-A0D9-D7089114CC6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4CC94D4-A7DF-47D0-B715-1C6FCD8D4B97}">
      <dgm:prSet/>
      <dgm:spPr/>
      <dgm:t>
        <a:bodyPr/>
        <a:lstStyle/>
        <a:p>
          <a:r>
            <a:rPr lang="es-CL">
              <a:latin typeface="Cambria" panose="02040503050406030204" pitchFamily="18" charset="0"/>
            </a:rPr>
            <a:t>Acoger la Palabra del Reino en el corazón, comprenderla a la luz del Santo Espíritu e interiorizarla para vivirla, es decir, que llegue a echar raíces en nosotros.</a:t>
          </a:r>
          <a:endParaRPr lang="en-US">
            <a:latin typeface="Cambria" panose="02040503050406030204" pitchFamily="18" charset="0"/>
          </a:endParaRPr>
        </a:p>
      </dgm:t>
    </dgm:pt>
    <dgm:pt modelId="{2CE24302-F2A4-47F4-AACA-C5F82CD571F6}" type="parTrans" cxnId="{7E05366F-8E93-4267-BF3F-BC4DB9455886}">
      <dgm:prSet/>
      <dgm:spPr/>
      <dgm:t>
        <a:bodyPr/>
        <a:lstStyle/>
        <a:p>
          <a:endParaRPr lang="en-US"/>
        </a:p>
      </dgm:t>
    </dgm:pt>
    <dgm:pt modelId="{B5D07525-3418-46A1-A93A-03A51C17A8CB}" type="sibTrans" cxnId="{7E05366F-8E93-4267-BF3F-BC4DB9455886}">
      <dgm:prSet/>
      <dgm:spPr/>
      <dgm:t>
        <a:bodyPr/>
        <a:lstStyle/>
        <a:p>
          <a:endParaRPr lang="en-US"/>
        </a:p>
      </dgm:t>
    </dgm:pt>
    <dgm:pt modelId="{DD9C3230-0D9E-4E49-B5F8-AA6A3534B922}">
      <dgm:prSet/>
      <dgm:spPr/>
      <dgm:t>
        <a:bodyPr/>
        <a:lstStyle/>
        <a:p>
          <a:pPr algn="just"/>
          <a:r>
            <a:rPr lang="es-CL">
              <a:latin typeface="Cambria" panose="02040503050406030204" pitchFamily="18" charset="0"/>
            </a:rPr>
            <a:t>Ser constantes, perseverantes en la experiencia del discipulado, procurando no perder la serenidad y la paciencia ante los problemas o dificultades que trae consigo ser discípulo de Cristo.</a:t>
          </a:r>
          <a:endParaRPr lang="en-US">
            <a:latin typeface="Cambria" panose="02040503050406030204" pitchFamily="18" charset="0"/>
          </a:endParaRPr>
        </a:p>
      </dgm:t>
    </dgm:pt>
    <dgm:pt modelId="{612C3536-F178-476B-8087-62C20EFA81AC}" type="parTrans" cxnId="{B58B0303-3FD9-4B8B-B148-10478FB5DC47}">
      <dgm:prSet/>
      <dgm:spPr/>
      <dgm:t>
        <a:bodyPr/>
        <a:lstStyle/>
        <a:p>
          <a:endParaRPr lang="en-US"/>
        </a:p>
      </dgm:t>
    </dgm:pt>
    <dgm:pt modelId="{CC3BA02E-3847-4AC6-9230-A8882109F6B0}" type="sibTrans" cxnId="{B58B0303-3FD9-4B8B-B148-10478FB5DC47}">
      <dgm:prSet/>
      <dgm:spPr/>
      <dgm:t>
        <a:bodyPr/>
        <a:lstStyle/>
        <a:p>
          <a:endParaRPr lang="en-US"/>
        </a:p>
      </dgm:t>
    </dgm:pt>
    <dgm:pt modelId="{E6DCE0F5-5B27-4639-B3B0-AEB5BBEC9739}">
      <dgm:prSet/>
      <dgm:spPr/>
      <dgm:t>
        <a:bodyPr/>
        <a:lstStyle/>
        <a:p>
          <a:pPr algn="just"/>
          <a:r>
            <a:rPr lang="es-CL">
              <a:latin typeface="Cambria" panose="02040503050406030204" pitchFamily="18" charset="0"/>
            </a:rPr>
            <a:t>No dejarse seducir ni atrapar el corazón por las riquezas, las sensualidades y los problemas. Tal vez, este es el mayor desafío.</a:t>
          </a:r>
          <a:endParaRPr lang="en-US">
            <a:latin typeface="Cambria" panose="02040503050406030204" pitchFamily="18" charset="0"/>
          </a:endParaRPr>
        </a:p>
      </dgm:t>
    </dgm:pt>
    <dgm:pt modelId="{83243349-F104-4E41-B162-595B1F3F2295}" type="parTrans" cxnId="{E225ED12-95BE-4AA5-B510-BF756E36D35C}">
      <dgm:prSet/>
      <dgm:spPr/>
      <dgm:t>
        <a:bodyPr/>
        <a:lstStyle/>
        <a:p>
          <a:endParaRPr lang="en-US"/>
        </a:p>
      </dgm:t>
    </dgm:pt>
    <dgm:pt modelId="{600264A1-BAFE-407B-B3FA-690366D2AFCC}" type="sibTrans" cxnId="{E225ED12-95BE-4AA5-B510-BF756E36D35C}">
      <dgm:prSet/>
      <dgm:spPr/>
      <dgm:t>
        <a:bodyPr/>
        <a:lstStyle/>
        <a:p>
          <a:endParaRPr lang="en-US"/>
        </a:p>
      </dgm:t>
    </dgm:pt>
    <dgm:pt modelId="{EC55DD90-0D77-4ECD-B3ED-F76CDFFC1A3E}">
      <dgm:prSet/>
      <dgm:spPr/>
      <dgm:t>
        <a:bodyPr/>
        <a:lstStyle/>
        <a:p>
          <a:pPr algn="just"/>
          <a:r>
            <a:rPr lang="es-CL">
              <a:latin typeface="Cambria" panose="02040503050406030204" pitchFamily="18" charset="0"/>
            </a:rPr>
            <a:t>Comprender que el proceso de sembrar requiere de colaboradores comprometidos con Jesús, el Sembrador, para esparcir la semilla de la Palabra del Reino.</a:t>
          </a:r>
          <a:endParaRPr lang="en-US">
            <a:latin typeface="Cambria" panose="02040503050406030204" pitchFamily="18" charset="0"/>
          </a:endParaRPr>
        </a:p>
      </dgm:t>
    </dgm:pt>
    <dgm:pt modelId="{D04B71BF-5430-403D-A044-5332FEA81FEA}" type="parTrans" cxnId="{4447447C-EB9E-4D82-96B5-792DDBD5F1F0}">
      <dgm:prSet/>
      <dgm:spPr/>
      <dgm:t>
        <a:bodyPr/>
        <a:lstStyle/>
        <a:p>
          <a:endParaRPr lang="en-US"/>
        </a:p>
      </dgm:t>
    </dgm:pt>
    <dgm:pt modelId="{3A4D5EBA-1725-4D69-AF4A-E55C07A40314}" type="sibTrans" cxnId="{4447447C-EB9E-4D82-96B5-792DDBD5F1F0}">
      <dgm:prSet/>
      <dgm:spPr/>
      <dgm:t>
        <a:bodyPr/>
        <a:lstStyle/>
        <a:p>
          <a:endParaRPr lang="en-US"/>
        </a:p>
      </dgm:t>
    </dgm:pt>
    <dgm:pt modelId="{6170D4D4-448E-504C-BE8C-2701AAB44778}" type="pres">
      <dgm:prSet presAssocID="{065E2618-5525-498B-A0D9-D7089114CC6A}" presName="linear" presStyleCnt="0">
        <dgm:presLayoutVars>
          <dgm:animLvl val="lvl"/>
          <dgm:resizeHandles val="exact"/>
        </dgm:presLayoutVars>
      </dgm:prSet>
      <dgm:spPr/>
    </dgm:pt>
    <dgm:pt modelId="{A2ACDD48-E232-6F4F-AAC3-14C01B97953C}" type="pres">
      <dgm:prSet presAssocID="{74CC94D4-A7DF-47D0-B715-1C6FCD8D4B97}" presName="parentText" presStyleLbl="node1" presStyleIdx="0" presStyleCnt="4">
        <dgm:presLayoutVars>
          <dgm:chMax val="0"/>
          <dgm:bulletEnabled val="1"/>
        </dgm:presLayoutVars>
      </dgm:prSet>
      <dgm:spPr/>
    </dgm:pt>
    <dgm:pt modelId="{A6F61272-FFE0-C64C-9183-86EBE182C91C}" type="pres">
      <dgm:prSet presAssocID="{B5D07525-3418-46A1-A93A-03A51C17A8CB}" presName="spacer" presStyleCnt="0"/>
      <dgm:spPr/>
    </dgm:pt>
    <dgm:pt modelId="{8F243775-8645-A44A-8184-037FE94C9685}" type="pres">
      <dgm:prSet presAssocID="{DD9C3230-0D9E-4E49-B5F8-AA6A3534B922}" presName="parentText" presStyleLbl="node1" presStyleIdx="1" presStyleCnt="4">
        <dgm:presLayoutVars>
          <dgm:chMax val="0"/>
          <dgm:bulletEnabled val="1"/>
        </dgm:presLayoutVars>
      </dgm:prSet>
      <dgm:spPr/>
    </dgm:pt>
    <dgm:pt modelId="{58A285BA-5225-2341-B47B-DC6D14CF28AD}" type="pres">
      <dgm:prSet presAssocID="{CC3BA02E-3847-4AC6-9230-A8882109F6B0}" presName="spacer" presStyleCnt="0"/>
      <dgm:spPr/>
    </dgm:pt>
    <dgm:pt modelId="{0D31437E-2E28-FC48-8909-A438E2208F3B}" type="pres">
      <dgm:prSet presAssocID="{E6DCE0F5-5B27-4639-B3B0-AEB5BBEC9739}" presName="parentText" presStyleLbl="node1" presStyleIdx="2" presStyleCnt="4">
        <dgm:presLayoutVars>
          <dgm:chMax val="0"/>
          <dgm:bulletEnabled val="1"/>
        </dgm:presLayoutVars>
      </dgm:prSet>
      <dgm:spPr/>
    </dgm:pt>
    <dgm:pt modelId="{2FF5BB54-C961-4C45-8FD6-B92D8B519718}" type="pres">
      <dgm:prSet presAssocID="{600264A1-BAFE-407B-B3FA-690366D2AFCC}" presName="spacer" presStyleCnt="0"/>
      <dgm:spPr/>
    </dgm:pt>
    <dgm:pt modelId="{330315DD-B8AD-6E4F-BBFA-1413C6D0B4E0}" type="pres">
      <dgm:prSet presAssocID="{EC55DD90-0D77-4ECD-B3ED-F76CDFFC1A3E}" presName="parentText" presStyleLbl="node1" presStyleIdx="3" presStyleCnt="4">
        <dgm:presLayoutVars>
          <dgm:chMax val="0"/>
          <dgm:bulletEnabled val="1"/>
        </dgm:presLayoutVars>
      </dgm:prSet>
      <dgm:spPr/>
    </dgm:pt>
  </dgm:ptLst>
  <dgm:cxnLst>
    <dgm:cxn modelId="{B58B0303-3FD9-4B8B-B148-10478FB5DC47}" srcId="{065E2618-5525-498B-A0D9-D7089114CC6A}" destId="{DD9C3230-0D9E-4E49-B5F8-AA6A3534B922}" srcOrd="1" destOrd="0" parTransId="{612C3536-F178-476B-8087-62C20EFA81AC}" sibTransId="{CC3BA02E-3847-4AC6-9230-A8882109F6B0}"/>
    <dgm:cxn modelId="{E225ED12-95BE-4AA5-B510-BF756E36D35C}" srcId="{065E2618-5525-498B-A0D9-D7089114CC6A}" destId="{E6DCE0F5-5B27-4639-B3B0-AEB5BBEC9739}" srcOrd="2" destOrd="0" parTransId="{83243349-F104-4E41-B162-595B1F3F2295}" sibTransId="{600264A1-BAFE-407B-B3FA-690366D2AFCC}"/>
    <dgm:cxn modelId="{7E05366F-8E93-4267-BF3F-BC4DB9455886}" srcId="{065E2618-5525-498B-A0D9-D7089114CC6A}" destId="{74CC94D4-A7DF-47D0-B715-1C6FCD8D4B97}" srcOrd="0" destOrd="0" parTransId="{2CE24302-F2A4-47F4-AACA-C5F82CD571F6}" sibTransId="{B5D07525-3418-46A1-A93A-03A51C17A8CB}"/>
    <dgm:cxn modelId="{4447447C-EB9E-4D82-96B5-792DDBD5F1F0}" srcId="{065E2618-5525-498B-A0D9-D7089114CC6A}" destId="{EC55DD90-0D77-4ECD-B3ED-F76CDFFC1A3E}" srcOrd="3" destOrd="0" parTransId="{D04B71BF-5430-403D-A044-5332FEA81FEA}" sibTransId="{3A4D5EBA-1725-4D69-AF4A-E55C07A40314}"/>
    <dgm:cxn modelId="{0B294C81-FA9F-FC4D-9519-E6549CEB8356}" type="presOf" srcId="{74CC94D4-A7DF-47D0-B715-1C6FCD8D4B97}" destId="{A2ACDD48-E232-6F4F-AAC3-14C01B97953C}" srcOrd="0" destOrd="0" presId="urn:microsoft.com/office/officeart/2005/8/layout/vList2"/>
    <dgm:cxn modelId="{03CBD6A4-A0E5-AE44-8985-E5140B6CEA94}" type="presOf" srcId="{DD9C3230-0D9E-4E49-B5F8-AA6A3534B922}" destId="{8F243775-8645-A44A-8184-037FE94C9685}" srcOrd="0" destOrd="0" presId="urn:microsoft.com/office/officeart/2005/8/layout/vList2"/>
    <dgm:cxn modelId="{23E03EC2-2C2A-B747-A40E-0D1CC9E4893A}" type="presOf" srcId="{EC55DD90-0D77-4ECD-B3ED-F76CDFFC1A3E}" destId="{330315DD-B8AD-6E4F-BBFA-1413C6D0B4E0}" srcOrd="0" destOrd="0" presId="urn:microsoft.com/office/officeart/2005/8/layout/vList2"/>
    <dgm:cxn modelId="{11AC96CE-CC8A-0945-B952-D9038117E789}" type="presOf" srcId="{065E2618-5525-498B-A0D9-D7089114CC6A}" destId="{6170D4D4-448E-504C-BE8C-2701AAB44778}" srcOrd="0" destOrd="0" presId="urn:microsoft.com/office/officeart/2005/8/layout/vList2"/>
    <dgm:cxn modelId="{E39563EE-1832-C54F-9259-76FB27350B32}" type="presOf" srcId="{E6DCE0F5-5B27-4639-B3B0-AEB5BBEC9739}" destId="{0D31437E-2E28-FC48-8909-A438E2208F3B}" srcOrd="0" destOrd="0" presId="urn:microsoft.com/office/officeart/2005/8/layout/vList2"/>
    <dgm:cxn modelId="{5A2E8DD2-B155-3D45-9C1F-6710AE5F8EC5}" type="presParOf" srcId="{6170D4D4-448E-504C-BE8C-2701AAB44778}" destId="{A2ACDD48-E232-6F4F-AAC3-14C01B97953C}" srcOrd="0" destOrd="0" presId="urn:microsoft.com/office/officeart/2005/8/layout/vList2"/>
    <dgm:cxn modelId="{57A2FA65-6BDE-514B-9912-F7B91AF64F8D}" type="presParOf" srcId="{6170D4D4-448E-504C-BE8C-2701AAB44778}" destId="{A6F61272-FFE0-C64C-9183-86EBE182C91C}" srcOrd="1" destOrd="0" presId="urn:microsoft.com/office/officeart/2005/8/layout/vList2"/>
    <dgm:cxn modelId="{0946E3E8-AFD3-664F-A70C-84B194A471CF}" type="presParOf" srcId="{6170D4D4-448E-504C-BE8C-2701AAB44778}" destId="{8F243775-8645-A44A-8184-037FE94C9685}" srcOrd="2" destOrd="0" presId="urn:microsoft.com/office/officeart/2005/8/layout/vList2"/>
    <dgm:cxn modelId="{022241B8-E587-6042-BFE0-C7FE3E9E718A}" type="presParOf" srcId="{6170D4D4-448E-504C-BE8C-2701AAB44778}" destId="{58A285BA-5225-2341-B47B-DC6D14CF28AD}" srcOrd="3" destOrd="0" presId="urn:microsoft.com/office/officeart/2005/8/layout/vList2"/>
    <dgm:cxn modelId="{60B2D8ED-76D7-D94A-A068-AA7C7D76E413}" type="presParOf" srcId="{6170D4D4-448E-504C-BE8C-2701AAB44778}" destId="{0D31437E-2E28-FC48-8909-A438E2208F3B}" srcOrd="4" destOrd="0" presId="urn:microsoft.com/office/officeart/2005/8/layout/vList2"/>
    <dgm:cxn modelId="{41CB625A-B87F-1344-A894-AC64DB1559DF}" type="presParOf" srcId="{6170D4D4-448E-504C-BE8C-2701AAB44778}" destId="{2FF5BB54-C961-4C45-8FD6-B92D8B519718}" srcOrd="5" destOrd="0" presId="urn:microsoft.com/office/officeart/2005/8/layout/vList2"/>
    <dgm:cxn modelId="{42E5AFF8-1796-D346-84BD-2A094FD0363E}" type="presParOf" srcId="{6170D4D4-448E-504C-BE8C-2701AAB44778}" destId="{330315DD-B8AD-6E4F-BBFA-1413C6D0B4E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0020CB-1A87-4C58-B22D-30F8B6E1830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0C677E7-98D6-4742-B5D1-E63E8C3E7DC7}">
      <dgm:prSet/>
      <dgm:spPr/>
      <dgm:t>
        <a:bodyPr/>
        <a:lstStyle/>
        <a:p>
          <a:r>
            <a:rPr lang="es-419">
              <a:latin typeface="Cambria" panose="02040503050406030204" pitchFamily="18" charset="0"/>
            </a:rPr>
            <a:t>Encuentros de oración por la Misión:</a:t>
          </a:r>
          <a:endParaRPr lang="en-US">
            <a:latin typeface="Cambria" panose="02040503050406030204" pitchFamily="18" charset="0"/>
          </a:endParaRPr>
        </a:p>
      </dgm:t>
    </dgm:pt>
    <dgm:pt modelId="{03E65C59-3D0D-492F-A4D7-2FF40B6AD39D}" type="parTrans" cxnId="{71FF04D3-2939-4C8D-8F93-B7BB84E1E457}">
      <dgm:prSet/>
      <dgm:spPr/>
      <dgm:t>
        <a:bodyPr/>
        <a:lstStyle/>
        <a:p>
          <a:endParaRPr lang="en-US"/>
        </a:p>
      </dgm:t>
    </dgm:pt>
    <dgm:pt modelId="{55FBC3BF-EC9C-4C09-AF7A-9B7FB625B40A}" type="sibTrans" cxnId="{71FF04D3-2939-4C8D-8F93-B7BB84E1E457}">
      <dgm:prSet/>
      <dgm:spPr/>
      <dgm:t>
        <a:bodyPr/>
        <a:lstStyle/>
        <a:p>
          <a:endParaRPr lang="en-US"/>
        </a:p>
      </dgm:t>
    </dgm:pt>
    <dgm:pt modelId="{3CCA6714-36CF-4662-9FC4-528CCE9FDDF1}">
      <dgm:prSet/>
      <dgm:spPr/>
      <dgm:t>
        <a:bodyPr/>
        <a:lstStyle/>
        <a:p>
          <a:r>
            <a:rPr lang="es-419">
              <a:latin typeface="Cambria" panose="02040503050406030204" pitchFamily="18" charset="0"/>
            </a:rPr>
            <a:t>Rosario misionero           (una vez por semana)</a:t>
          </a:r>
          <a:r>
            <a:rPr lang="es-419"/>
            <a:t> </a:t>
          </a:r>
          <a:endParaRPr lang="en-US"/>
        </a:p>
      </dgm:t>
    </dgm:pt>
    <dgm:pt modelId="{4AD48853-59A6-499A-BD56-94BA007BDC39}" type="parTrans" cxnId="{5A723C30-6FCC-46D4-A47C-1B0688270C93}">
      <dgm:prSet/>
      <dgm:spPr/>
      <dgm:t>
        <a:bodyPr/>
        <a:lstStyle/>
        <a:p>
          <a:endParaRPr lang="en-US"/>
        </a:p>
      </dgm:t>
    </dgm:pt>
    <dgm:pt modelId="{4E053538-F83B-486D-BA05-A4EE39DF7597}" type="sibTrans" cxnId="{5A723C30-6FCC-46D4-A47C-1B0688270C93}">
      <dgm:prSet/>
      <dgm:spPr/>
      <dgm:t>
        <a:bodyPr/>
        <a:lstStyle/>
        <a:p>
          <a:endParaRPr lang="en-US"/>
        </a:p>
      </dgm:t>
    </dgm:pt>
    <dgm:pt modelId="{27BBC1AE-07BC-4543-BF61-2EBA276BE912}">
      <dgm:prSet/>
      <dgm:spPr/>
      <dgm:t>
        <a:bodyPr/>
        <a:lstStyle/>
        <a:p>
          <a:r>
            <a:rPr lang="es-419">
              <a:latin typeface="Cambria" panose="02040503050406030204" pitchFamily="18" charset="0"/>
            </a:rPr>
            <a:t>Coronilla de la Divina Misericordia (que ya se reza todos los días a nivel parroquial)</a:t>
          </a:r>
          <a:endParaRPr lang="en-US">
            <a:latin typeface="Cambria" panose="02040503050406030204" pitchFamily="18" charset="0"/>
          </a:endParaRPr>
        </a:p>
      </dgm:t>
    </dgm:pt>
    <dgm:pt modelId="{EDB1274C-7636-496D-827B-5E8F275413D7}" type="parTrans" cxnId="{02FDEE16-2DD4-400D-AB22-CA3676E4E8C7}">
      <dgm:prSet/>
      <dgm:spPr/>
      <dgm:t>
        <a:bodyPr/>
        <a:lstStyle/>
        <a:p>
          <a:endParaRPr lang="en-US"/>
        </a:p>
      </dgm:t>
    </dgm:pt>
    <dgm:pt modelId="{5EF5966C-1BF1-4D17-8937-B132803866BA}" type="sibTrans" cxnId="{02FDEE16-2DD4-400D-AB22-CA3676E4E8C7}">
      <dgm:prSet/>
      <dgm:spPr/>
      <dgm:t>
        <a:bodyPr/>
        <a:lstStyle/>
        <a:p>
          <a:endParaRPr lang="en-US"/>
        </a:p>
      </dgm:t>
    </dgm:pt>
    <dgm:pt modelId="{8EFF0086-3509-4383-B4ED-93A301770870}">
      <dgm:prSet/>
      <dgm:spPr/>
      <dgm:t>
        <a:bodyPr/>
        <a:lstStyle/>
        <a:p>
          <a:r>
            <a:rPr lang="es-419">
              <a:latin typeface="Cambria" panose="02040503050406030204" pitchFamily="18" charset="0"/>
            </a:rPr>
            <a:t>Pedir oración a las Carmelitas Descalzas por esta Misión.</a:t>
          </a:r>
          <a:endParaRPr lang="en-US">
            <a:latin typeface="Cambria" panose="02040503050406030204" pitchFamily="18" charset="0"/>
          </a:endParaRPr>
        </a:p>
      </dgm:t>
    </dgm:pt>
    <dgm:pt modelId="{9BA6FE93-461A-4155-BCBE-6F1E4CA6DCCA}" type="parTrans" cxnId="{E3B4792B-4706-4A91-B648-3F57AEB1E548}">
      <dgm:prSet/>
      <dgm:spPr/>
      <dgm:t>
        <a:bodyPr/>
        <a:lstStyle/>
        <a:p>
          <a:endParaRPr lang="en-US"/>
        </a:p>
      </dgm:t>
    </dgm:pt>
    <dgm:pt modelId="{0622FBC2-6ACE-4CDB-A61C-618C0D1A125C}" type="sibTrans" cxnId="{E3B4792B-4706-4A91-B648-3F57AEB1E548}">
      <dgm:prSet/>
      <dgm:spPr/>
      <dgm:t>
        <a:bodyPr/>
        <a:lstStyle/>
        <a:p>
          <a:endParaRPr lang="en-US"/>
        </a:p>
      </dgm:t>
    </dgm:pt>
    <dgm:pt modelId="{0742D576-32C5-4DE0-A7FB-D6387E83F3D0}">
      <dgm:prSet/>
      <dgm:spPr/>
      <dgm:t>
        <a:bodyPr/>
        <a:lstStyle/>
        <a:p>
          <a:r>
            <a:rPr lang="es-419">
              <a:latin typeface="Cambria" panose="02040503050406030204" pitchFamily="18" charset="0"/>
            </a:rPr>
            <a:t>Pedir oración a la Renovación Carismática y al Camino Neo-catecumenal</a:t>
          </a:r>
          <a:endParaRPr lang="en-US">
            <a:latin typeface="Cambria" panose="02040503050406030204" pitchFamily="18" charset="0"/>
          </a:endParaRPr>
        </a:p>
      </dgm:t>
    </dgm:pt>
    <dgm:pt modelId="{0EBA8205-C6EA-4272-80C1-1DB440F0647F}" type="parTrans" cxnId="{6C6365A4-2B3E-4E90-9688-9843EE71D1EE}">
      <dgm:prSet/>
      <dgm:spPr/>
      <dgm:t>
        <a:bodyPr/>
        <a:lstStyle/>
        <a:p>
          <a:endParaRPr lang="en-US"/>
        </a:p>
      </dgm:t>
    </dgm:pt>
    <dgm:pt modelId="{4EA5C54E-E10E-4139-AEE8-27504EAD0FFE}" type="sibTrans" cxnId="{6C6365A4-2B3E-4E90-9688-9843EE71D1EE}">
      <dgm:prSet/>
      <dgm:spPr/>
      <dgm:t>
        <a:bodyPr/>
        <a:lstStyle/>
        <a:p>
          <a:endParaRPr lang="en-US"/>
        </a:p>
      </dgm:t>
    </dgm:pt>
    <dgm:pt modelId="{23404924-40EC-4AC0-A873-1CBC3F6A6CF9}">
      <dgm:prSet/>
      <dgm:spPr/>
      <dgm:t>
        <a:bodyPr/>
        <a:lstStyle/>
        <a:p>
          <a:r>
            <a:rPr lang="es-419">
              <a:latin typeface="Cambria" panose="02040503050406030204" pitchFamily="18" charset="0"/>
            </a:rPr>
            <a:t>Hora Santa (todos los jueves a las 18:00 hrs.)</a:t>
          </a:r>
          <a:endParaRPr lang="en-US">
            <a:latin typeface="Cambria" panose="02040503050406030204" pitchFamily="18" charset="0"/>
          </a:endParaRPr>
        </a:p>
      </dgm:t>
    </dgm:pt>
    <dgm:pt modelId="{B2E0437E-A923-4C37-9BD9-157105F79E64}" type="parTrans" cxnId="{2B06AC00-ED7E-43C7-974B-D15FFE3B6A3F}">
      <dgm:prSet/>
      <dgm:spPr/>
      <dgm:t>
        <a:bodyPr/>
        <a:lstStyle/>
        <a:p>
          <a:endParaRPr lang="en-US"/>
        </a:p>
      </dgm:t>
    </dgm:pt>
    <dgm:pt modelId="{6253BC25-9134-4E83-AFD2-65666FB8763A}" type="sibTrans" cxnId="{2B06AC00-ED7E-43C7-974B-D15FFE3B6A3F}">
      <dgm:prSet/>
      <dgm:spPr/>
      <dgm:t>
        <a:bodyPr/>
        <a:lstStyle/>
        <a:p>
          <a:endParaRPr lang="en-US"/>
        </a:p>
      </dgm:t>
    </dgm:pt>
    <dgm:pt modelId="{8F2D0B56-6695-4C6F-99E7-36B44299B739}">
      <dgm:prSet/>
      <dgm:spPr/>
      <dgm:t>
        <a:bodyPr/>
        <a:lstStyle/>
        <a:p>
          <a:r>
            <a:rPr lang="es-419">
              <a:latin typeface="Cambria" panose="02040503050406030204" pitchFamily="18" charset="0"/>
            </a:rPr>
            <a:t>Oración de la Noche (Completas) una vez por semana, con los Misioneros.</a:t>
          </a:r>
          <a:endParaRPr lang="en-US">
            <a:latin typeface="Cambria" panose="02040503050406030204" pitchFamily="18" charset="0"/>
          </a:endParaRPr>
        </a:p>
      </dgm:t>
    </dgm:pt>
    <dgm:pt modelId="{0CA7B34C-92A7-4D20-9B44-BB1C507B533F}" type="parTrans" cxnId="{AA2070C1-4F93-4A3C-B46A-FD8575A54A2A}">
      <dgm:prSet/>
      <dgm:spPr/>
      <dgm:t>
        <a:bodyPr/>
        <a:lstStyle/>
        <a:p>
          <a:endParaRPr lang="en-US"/>
        </a:p>
      </dgm:t>
    </dgm:pt>
    <dgm:pt modelId="{6D965755-3C24-4BBA-A171-17E0D73E761C}" type="sibTrans" cxnId="{AA2070C1-4F93-4A3C-B46A-FD8575A54A2A}">
      <dgm:prSet/>
      <dgm:spPr/>
      <dgm:t>
        <a:bodyPr/>
        <a:lstStyle/>
        <a:p>
          <a:endParaRPr lang="en-US"/>
        </a:p>
      </dgm:t>
    </dgm:pt>
    <dgm:pt modelId="{1EDB8476-FCAC-41DF-85E2-7321A2A36FDA}">
      <dgm:prSet/>
      <dgm:spPr/>
      <dgm:t>
        <a:bodyPr/>
        <a:lstStyle/>
        <a:p>
          <a:r>
            <a:rPr lang="es-419">
              <a:latin typeface="Cambria" panose="02040503050406030204" pitchFamily="18" charset="0"/>
            </a:rPr>
            <a:t>Virgen peregrina misionera: para visita domiciliaria, quedándose en las casas por una noche o tres días. </a:t>
          </a:r>
          <a:endParaRPr lang="en-US">
            <a:latin typeface="Cambria" panose="02040503050406030204" pitchFamily="18" charset="0"/>
          </a:endParaRPr>
        </a:p>
      </dgm:t>
    </dgm:pt>
    <dgm:pt modelId="{2115548B-3244-4F2E-9121-A2B1F72117AF}" type="parTrans" cxnId="{A286FEFE-7B14-40CD-A47E-45B1E2E3F592}">
      <dgm:prSet/>
      <dgm:spPr/>
      <dgm:t>
        <a:bodyPr/>
        <a:lstStyle/>
        <a:p>
          <a:endParaRPr lang="en-US"/>
        </a:p>
      </dgm:t>
    </dgm:pt>
    <dgm:pt modelId="{8B4A0AD7-757D-4E67-9753-8E45117E6E7D}" type="sibTrans" cxnId="{A286FEFE-7B14-40CD-A47E-45B1E2E3F592}">
      <dgm:prSet/>
      <dgm:spPr/>
      <dgm:t>
        <a:bodyPr/>
        <a:lstStyle/>
        <a:p>
          <a:endParaRPr lang="en-US"/>
        </a:p>
      </dgm:t>
    </dgm:pt>
    <dgm:pt modelId="{4E5C7CE6-73CC-3942-95E2-525CDBFFAEFB}" type="pres">
      <dgm:prSet presAssocID="{AE0020CB-1A87-4C58-B22D-30F8B6E18301}" presName="diagram" presStyleCnt="0">
        <dgm:presLayoutVars>
          <dgm:dir/>
          <dgm:resizeHandles val="exact"/>
        </dgm:presLayoutVars>
      </dgm:prSet>
      <dgm:spPr/>
    </dgm:pt>
    <dgm:pt modelId="{55C6351F-EBE8-AC43-844F-D6AF658A19C8}" type="pres">
      <dgm:prSet presAssocID="{50C677E7-98D6-4742-B5D1-E63E8C3E7DC7}" presName="node" presStyleLbl="node1" presStyleIdx="0" presStyleCnt="8">
        <dgm:presLayoutVars>
          <dgm:bulletEnabled val="1"/>
        </dgm:presLayoutVars>
      </dgm:prSet>
      <dgm:spPr/>
    </dgm:pt>
    <dgm:pt modelId="{43C2B70C-A8BF-AD49-AA26-C054DEBAD87D}" type="pres">
      <dgm:prSet presAssocID="{55FBC3BF-EC9C-4C09-AF7A-9B7FB625B40A}" presName="sibTrans" presStyleCnt="0"/>
      <dgm:spPr/>
    </dgm:pt>
    <dgm:pt modelId="{CF6EC9B2-403F-534E-A54A-EB09FA21D787}" type="pres">
      <dgm:prSet presAssocID="{3CCA6714-36CF-4662-9FC4-528CCE9FDDF1}" presName="node" presStyleLbl="node1" presStyleIdx="1" presStyleCnt="8">
        <dgm:presLayoutVars>
          <dgm:bulletEnabled val="1"/>
        </dgm:presLayoutVars>
      </dgm:prSet>
      <dgm:spPr/>
    </dgm:pt>
    <dgm:pt modelId="{A611B2A8-0088-944C-96B9-AAAB8375689D}" type="pres">
      <dgm:prSet presAssocID="{4E053538-F83B-486D-BA05-A4EE39DF7597}" presName="sibTrans" presStyleCnt="0"/>
      <dgm:spPr/>
    </dgm:pt>
    <dgm:pt modelId="{F7CE403D-8A66-9F48-AA9B-7CBC9F6BA951}" type="pres">
      <dgm:prSet presAssocID="{27BBC1AE-07BC-4543-BF61-2EBA276BE912}" presName="node" presStyleLbl="node1" presStyleIdx="2" presStyleCnt="8">
        <dgm:presLayoutVars>
          <dgm:bulletEnabled val="1"/>
        </dgm:presLayoutVars>
      </dgm:prSet>
      <dgm:spPr/>
    </dgm:pt>
    <dgm:pt modelId="{84692490-0CCB-DE45-A474-64DEAD291E1F}" type="pres">
      <dgm:prSet presAssocID="{5EF5966C-1BF1-4D17-8937-B132803866BA}" presName="sibTrans" presStyleCnt="0"/>
      <dgm:spPr/>
    </dgm:pt>
    <dgm:pt modelId="{54CBA15B-2507-9643-8219-7DC6B5CA6B9D}" type="pres">
      <dgm:prSet presAssocID="{8EFF0086-3509-4383-B4ED-93A301770870}" presName="node" presStyleLbl="node1" presStyleIdx="3" presStyleCnt="8">
        <dgm:presLayoutVars>
          <dgm:bulletEnabled val="1"/>
        </dgm:presLayoutVars>
      </dgm:prSet>
      <dgm:spPr/>
    </dgm:pt>
    <dgm:pt modelId="{8EE080FE-243A-E948-BB27-CDA3EF340F2B}" type="pres">
      <dgm:prSet presAssocID="{0622FBC2-6ACE-4CDB-A61C-618C0D1A125C}" presName="sibTrans" presStyleCnt="0"/>
      <dgm:spPr/>
    </dgm:pt>
    <dgm:pt modelId="{BAE23BC5-4B1A-F349-AB7A-BA5ABA091BFF}" type="pres">
      <dgm:prSet presAssocID="{0742D576-32C5-4DE0-A7FB-D6387E83F3D0}" presName="node" presStyleLbl="node1" presStyleIdx="4" presStyleCnt="8">
        <dgm:presLayoutVars>
          <dgm:bulletEnabled val="1"/>
        </dgm:presLayoutVars>
      </dgm:prSet>
      <dgm:spPr/>
    </dgm:pt>
    <dgm:pt modelId="{AC868468-BC5B-B84F-807B-02D78CB72703}" type="pres">
      <dgm:prSet presAssocID="{4EA5C54E-E10E-4139-AEE8-27504EAD0FFE}" presName="sibTrans" presStyleCnt="0"/>
      <dgm:spPr/>
    </dgm:pt>
    <dgm:pt modelId="{99AE1EC1-DAEC-2043-A4E3-C3AE8D5BD68A}" type="pres">
      <dgm:prSet presAssocID="{23404924-40EC-4AC0-A873-1CBC3F6A6CF9}" presName="node" presStyleLbl="node1" presStyleIdx="5" presStyleCnt="8">
        <dgm:presLayoutVars>
          <dgm:bulletEnabled val="1"/>
        </dgm:presLayoutVars>
      </dgm:prSet>
      <dgm:spPr/>
    </dgm:pt>
    <dgm:pt modelId="{82E92580-BD88-5644-8547-609375CDAD81}" type="pres">
      <dgm:prSet presAssocID="{6253BC25-9134-4E83-AFD2-65666FB8763A}" presName="sibTrans" presStyleCnt="0"/>
      <dgm:spPr/>
    </dgm:pt>
    <dgm:pt modelId="{0A30FE43-8631-DF49-B482-A60D51D8E5EC}" type="pres">
      <dgm:prSet presAssocID="{8F2D0B56-6695-4C6F-99E7-36B44299B739}" presName="node" presStyleLbl="node1" presStyleIdx="6" presStyleCnt="8">
        <dgm:presLayoutVars>
          <dgm:bulletEnabled val="1"/>
        </dgm:presLayoutVars>
      </dgm:prSet>
      <dgm:spPr/>
    </dgm:pt>
    <dgm:pt modelId="{FB772569-27CF-2349-8F23-E16EE19498B2}" type="pres">
      <dgm:prSet presAssocID="{6D965755-3C24-4BBA-A171-17E0D73E761C}" presName="sibTrans" presStyleCnt="0"/>
      <dgm:spPr/>
    </dgm:pt>
    <dgm:pt modelId="{8EAF5E80-2348-6D42-B14F-87013C4C71F4}" type="pres">
      <dgm:prSet presAssocID="{1EDB8476-FCAC-41DF-85E2-7321A2A36FDA}" presName="node" presStyleLbl="node1" presStyleIdx="7" presStyleCnt="8">
        <dgm:presLayoutVars>
          <dgm:bulletEnabled val="1"/>
        </dgm:presLayoutVars>
      </dgm:prSet>
      <dgm:spPr/>
    </dgm:pt>
  </dgm:ptLst>
  <dgm:cxnLst>
    <dgm:cxn modelId="{2B06AC00-ED7E-43C7-974B-D15FFE3B6A3F}" srcId="{AE0020CB-1A87-4C58-B22D-30F8B6E18301}" destId="{23404924-40EC-4AC0-A873-1CBC3F6A6CF9}" srcOrd="5" destOrd="0" parTransId="{B2E0437E-A923-4C37-9BD9-157105F79E64}" sibTransId="{6253BC25-9134-4E83-AFD2-65666FB8763A}"/>
    <dgm:cxn modelId="{A1984E0A-294A-0E4D-AB03-E592ABE75D80}" type="presOf" srcId="{1EDB8476-FCAC-41DF-85E2-7321A2A36FDA}" destId="{8EAF5E80-2348-6D42-B14F-87013C4C71F4}" srcOrd="0" destOrd="0" presId="urn:microsoft.com/office/officeart/2005/8/layout/default"/>
    <dgm:cxn modelId="{02FDEE16-2DD4-400D-AB22-CA3676E4E8C7}" srcId="{AE0020CB-1A87-4C58-B22D-30F8B6E18301}" destId="{27BBC1AE-07BC-4543-BF61-2EBA276BE912}" srcOrd="2" destOrd="0" parTransId="{EDB1274C-7636-496D-827B-5E8F275413D7}" sibTransId="{5EF5966C-1BF1-4D17-8937-B132803866BA}"/>
    <dgm:cxn modelId="{E3B4792B-4706-4A91-B648-3F57AEB1E548}" srcId="{AE0020CB-1A87-4C58-B22D-30F8B6E18301}" destId="{8EFF0086-3509-4383-B4ED-93A301770870}" srcOrd="3" destOrd="0" parTransId="{9BA6FE93-461A-4155-BCBE-6F1E4CA6DCCA}" sibTransId="{0622FBC2-6ACE-4CDB-A61C-618C0D1A125C}"/>
    <dgm:cxn modelId="{5A723C30-6FCC-46D4-A47C-1B0688270C93}" srcId="{AE0020CB-1A87-4C58-B22D-30F8B6E18301}" destId="{3CCA6714-36CF-4662-9FC4-528CCE9FDDF1}" srcOrd="1" destOrd="0" parTransId="{4AD48853-59A6-499A-BD56-94BA007BDC39}" sibTransId="{4E053538-F83B-486D-BA05-A4EE39DF7597}"/>
    <dgm:cxn modelId="{6F178356-2D99-684A-80B4-54EEF1BE7D2B}" type="presOf" srcId="{0742D576-32C5-4DE0-A7FB-D6387E83F3D0}" destId="{BAE23BC5-4B1A-F349-AB7A-BA5ABA091BFF}" srcOrd="0" destOrd="0" presId="urn:microsoft.com/office/officeart/2005/8/layout/default"/>
    <dgm:cxn modelId="{4387E994-41CD-EA41-B2B0-37C8D2A04C1A}" type="presOf" srcId="{8F2D0B56-6695-4C6F-99E7-36B44299B739}" destId="{0A30FE43-8631-DF49-B482-A60D51D8E5EC}" srcOrd="0" destOrd="0" presId="urn:microsoft.com/office/officeart/2005/8/layout/default"/>
    <dgm:cxn modelId="{FABF1CA2-B5DC-B242-B577-9967F61C756E}" type="presOf" srcId="{8EFF0086-3509-4383-B4ED-93A301770870}" destId="{54CBA15B-2507-9643-8219-7DC6B5CA6B9D}" srcOrd="0" destOrd="0" presId="urn:microsoft.com/office/officeart/2005/8/layout/default"/>
    <dgm:cxn modelId="{6C6365A4-2B3E-4E90-9688-9843EE71D1EE}" srcId="{AE0020CB-1A87-4C58-B22D-30F8B6E18301}" destId="{0742D576-32C5-4DE0-A7FB-D6387E83F3D0}" srcOrd="4" destOrd="0" parTransId="{0EBA8205-C6EA-4272-80C1-1DB440F0647F}" sibTransId="{4EA5C54E-E10E-4139-AEE8-27504EAD0FFE}"/>
    <dgm:cxn modelId="{687CCBAD-C537-AA41-9025-FB85AE9C83C0}" type="presOf" srcId="{AE0020CB-1A87-4C58-B22D-30F8B6E18301}" destId="{4E5C7CE6-73CC-3942-95E2-525CDBFFAEFB}" srcOrd="0" destOrd="0" presId="urn:microsoft.com/office/officeart/2005/8/layout/default"/>
    <dgm:cxn modelId="{6F11E5AD-C1F0-CA43-8F4B-3BDDFEEEF578}" type="presOf" srcId="{3CCA6714-36CF-4662-9FC4-528CCE9FDDF1}" destId="{CF6EC9B2-403F-534E-A54A-EB09FA21D787}" srcOrd="0" destOrd="0" presId="urn:microsoft.com/office/officeart/2005/8/layout/default"/>
    <dgm:cxn modelId="{AA2070C1-4F93-4A3C-B46A-FD8575A54A2A}" srcId="{AE0020CB-1A87-4C58-B22D-30F8B6E18301}" destId="{8F2D0B56-6695-4C6F-99E7-36B44299B739}" srcOrd="6" destOrd="0" parTransId="{0CA7B34C-92A7-4D20-9B44-BB1C507B533F}" sibTransId="{6D965755-3C24-4BBA-A171-17E0D73E761C}"/>
    <dgm:cxn modelId="{2118E0CB-63FC-E546-96DB-C5C57D859BE6}" type="presOf" srcId="{50C677E7-98D6-4742-B5D1-E63E8C3E7DC7}" destId="{55C6351F-EBE8-AC43-844F-D6AF658A19C8}" srcOrd="0" destOrd="0" presId="urn:microsoft.com/office/officeart/2005/8/layout/default"/>
    <dgm:cxn modelId="{71FF04D3-2939-4C8D-8F93-B7BB84E1E457}" srcId="{AE0020CB-1A87-4C58-B22D-30F8B6E18301}" destId="{50C677E7-98D6-4742-B5D1-E63E8C3E7DC7}" srcOrd="0" destOrd="0" parTransId="{03E65C59-3D0D-492F-A4D7-2FF40B6AD39D}" sibTransId="{55FBC3BF-EC9C-4C09-AF7A-9B7FB625B40A}"/>
    <dgm:cxn modelId="{70DC8AE0-6D88-D248-B356-44D243952E21}" type="presOf" srcId="{27BBC1AE-07BC-4543-BF61-2EBA276BE912}" destId="{F7CE403D-8A66-9F48-AA9B-7CBC9F6BA951}" srcOrd="0" destOrd="0" presId="urn:microsoft.com/office/officeart/2005/8/layout/default"/>
    <dgm:cxn modelId="{514DD9E9-057B-E341-901E-FD487F319076}" type="presOf" srcId="{23404924-40EC-4AC0-A873-1CBC3F6A6CF9}" destId="{99AE1EC1-DAEC-2043-A4E3-C3AE8D5BD68A}" srcOrd="0" destOrd="0" presId="urn:microsoft.com/office/officeart/2005/8/layout/default"/>
    <dgm:cxn modelId="{A286FEFE-7B14-40CD-A47E-45B1E2E3F592}" srcId="{AE0020CB-1A87-4C58-B22D-30F8B6E18301}" destId="{1EDB8476-FCAC-41DF-85E2-7321A2A36FDA}" srcOrd="7" destOrd="0" parTransId="{2115548B-3244-4F2E-9121-A2B1F72117AF}" sibTransId="{8B4A0AD7-757D-4E67-9753-8E45117E6E7D}"/>
    <dgm:cxn modelId="{DDBC22C1-031F-404E-AEB8-5C417E4CEDAA}" type="presParOf" srcId="{4E5C7CE6-73CC-3942-95E2-525CDBFFAEFB}" destId="{55C6351F-EBE8-AC43-844F-D6AF658A19C8}" srcOrd="0" destOrd="0" presId="urn:microsoft.com/office/officeart/2005/8/layout/default"/>
    <dgm:cxn modelId="{12132958-E4C7-A54C-A744-09089A200281}" type="presParOf" srcId="{4E5C7CE6-73CC-3942-95E2-525CDBFFAEFB}" destId="{43C2B70C-A8BF-AD49-AA26-C054DEBAD87D}" srcOrd="1" destOrd="0" presId="urn:microsoft.com/office/officeart/2005/8/layout/default"/>
    <dgm:cxn modelId="{C8943A2F-F276-3C44-A789-83C618FB7595}" type="presParOf" srcId="{4E5C7CE6-73CC-3942-95E2-525CDBFFAEFB}" destId="{CF6EC9B2-403F-534E-A54A-EB09FA21D787}" srcOrd="2" destOrd="0" presId="urn:microsoft.com/office/officeart/2005/8/layout/default"/>
    <dgm:cxn modelId="{E8DBDF2E-7E97-A44D-9D54-A3C1660EEFA5}" type="presParOf" srcId="{4E5C7CE6-73CC-3942-95E2-525CDBFFAEFB}" destId="{A611B2A8-0088-944C-96B9-AAAB8375689D}" srcOrd="3" destOrd="0" presId="urn:microsoft.com/office/officeart/2005/8/layout/default"/>
    <dgm:cxn modelId="{F1DB5F94-2C83-C04E-B549-EEDCB1927B97}" type="presParOf" srcId="{4E5C7CE6-73CC-3942-95E2-525CDBFFAEFB}" destId="{F7CE403D-8A66-9F48-AA9B-7CBC9F6BA951}" srcOrd="4" destOrd="0" presId="urn:microsoft.com/office/officeart/2005/8/layout/default"/>
    <dgm:cxn modelId="{46DB6026-F57F-D645-893C-CB6ACD7F8D42}" type="presParOf" srcId="{4E5C7CE6-73CC-3942-95E2-525CDBFFAEFB}" destId="{84692490-0CCB-DE45-A474-64DEAD291E1F}" srcOrd="5" destOrd="0" presId="urn:microsoft.com/office/officeart/2005/8/layout/default"/>
    <dgm:cxn modelId="{9F7246C0-1516-C643-97BE-E302210E374E}" type="presParOf" srcId="{4E5C7CE6-73CC-3942-95E2-525CDBFFAEFB}" destId="{54CBA15B-2507-9643-8219-7DC6B5CA6B9D}" srcOrd="6" destOrd="0" presId="urn:microsoft.com/office/officeart/2005/8/layout/default"/>
    <dgm:cxn modelId="{F3678086-C756-0C47-AEDC-478B26139697}" type="presParOf" srcId="{4E5C7CE6-73CC-3942-95E2-525CDBFFAEFB}" destId="{8EE080FE-243A-E948-BB27-CDA3EF340F2B}" srcOrd="7" destOrd="0" presId="urn:microsoft.com/office/officeart/2005/8/layout/default"/>
    <dgm:cxn modelId="{1061C4D5-9FF6-384D-A0C8-CB3E2E54AA8E}" type="presParOf" srcId="{4E5C7CE6-73CC-3942-95E2-525CDBFFAEFB}" destId="{BAE23BC5-4B1A-F349-AB7A-BA5ABA091BFF}" srcOrd="8" destOrd="0" presId="urn:microsoft.com/office/officeart/2005/8/layout/default"/>
    <dgm:cxn modelId="{AE402E60-412D-8B48-97C3-94B58296D7FF}" type="presParOf" srcId="{4E5C7CE6-73CC-3942-95E2-525CDBFFAEFB}" destId="{AC868468-BC5B-B84F-807B-02D78CB72703}" srcOrd="9" destOrd="0" presId="urn:microsoft.com/office/officeart/2005/8/layout/default"/>
    <dgm:cxn modelId="{BAC753E4-45CE-C648-91FA-B899490E082E}" type="presParOf" srcId="{4E5C7CE6-73CC-3942-95E2-525CDBFFAEFB}" destId="{99AE1EC1-DAEC-2043-A4E3-C3AE8D5BD68A}" srcOrd="10" destOrd="0" presId="urn:microsoft.com/office/officeart/2005/8/layout/default"/>
    <dgm:cxn modelId="{275AFEDB-6E7A-5F41-A2A7-38AE2B7C6564}" type="presParOf" srcId="{4E5C7CE6-73CC-3942-95E2-525CDBFFAEFB}" destId="{82E92580-BD88-5644-8547-609375CDAD81}" srcOrd="11" destOrd="0" presId="urn:microsoft.com/office/officeart/2005/8/layout/default"/>
    <dgm:cxn modelId="{F21D0D7E-8A5B-4F49-A5B2-A85AC2C4296A}" type="presParOf" srcId="{4E5C7CE6-73CC-3942-95E2-525CDBFFAEFB}" destId="{0A30FE43-8631-DF49-B482-A60D51D8E5EC}" srcOrd="12" destOrd="0" presId="urn:microsoft.com/office/officeart/2005/8/layout/default"/>
    <dgm:cxn modelId="{19FBF634-2901-0D47-9B86-EEB34701E46A}" type="presParOf" srcId="{4E5C7CE6-73CC-3942-95E2-525CDBFFAEFB}" destId="{FB772569-27CF-2349-8F23-E16EE19498B2}" srcOrd="13" destOrd="0" presId="urn:microsoft.com/office/officeart/2005/8/layout/default"/>
    <dgm:cxn modelId="{6ED2CCDE-2B6E-6346-BE48-B43598ED26B1}" type="presParOf" srcId="{4E5C7CE6-73CC-3942-95E2-525CDBFFAEFB}" destId="{8EAF5E80-2348-6D42-B14F-87013C4C71F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51FC0-CF74-EB49-876F-4C2E946F46F8}">
      <dsp:nvSpPr>
        <dsp:cNvPr id="0" name=""/>
        <dsp:cNvSpPr/>
      </dsp:nvSpPr>
      <dsp:spPr>
        <a:xfrm>
          <a:off x="0" y="582644"/>
          <a:ext cx="6253721" cy="1235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s-CL" sz="3200" kern="1200">
              <a:latin typeface="Cambria" panose="02040503050406030204" pitchFamily="18" charset="0"/>
            </a:rPr>
            <a:t>¿Una Misión en plena Pandemia?, ¿locura o audacia pastoral?</a:t>
          </a:r>
          <a:endParaRPr lang="en-US" sz="3200" kern="1200">
            <a:latin typeface="Cambria" panose="02040503050406030204" pitchFamily="18" charset="0"/>
          </a:endParaRPr>
        </a:p>
      </dsp:txBody>
      <dsp:txXfrm>
        <a:off x="60313" y="642957"/>
        <a:ext cx="6133095" cy="1114894"/>
      </dsp:txXfrm>
    </dsp:sp>
    <dsp:sp modelId="{758D1FFB-A62D-C844-9978-9C7779D6657C}">
      <dsp:nvSpPr>
        <dsp:cNvPr id="0" name=""/>
        <dsp:cNvSpPr/>
      </dsp:nvSpPr>
      <dsp:spPr>
        <a:xfrm>
          <a:off x="0" y="1910324"/>
          <a:ext cx="6253721" cy="12355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s-CL" sz="3200" kern="1200">
              <a:latin typeface="Cambria" panose="02040503050406030204" pitchFamily="18" charset="0"/>
            </a:rPr>
            <a:t>¿Por qué evangelizar a quienes ya han sido evangelizados?</a:t>
          </a:r>
          <a:endParaRPr lang="en-US" sz="3200" kern="1200">
            <a:latin typeface="Cambria" panose="02040503050406030204" pitchFamily="18" charset="0"/>
          </a:endParaRPr>
        </a:p>
      </dsp:txBody>
      <dsp:txXfrm>
        <a:off x="60313" y="1970637"/>
        <a:ext cx="6133095" cy="1114894"/>
      </dsp:txXfrm>
    </dsp:sp>
    <dsp:sp modelId="{A6F3A4EA-49A6-F249-9111-36054F0EE888}">
      <dsp:nvSpPr>
        <dsp:cNvPr id="0" name=""/>
        <dsp:cNvSpPr/>
      </dsp:nvSpPr>
      <dsp:spPr>
        <a:xfrm>
          <a:off x="0" y="3238004"/>
          <a:ext cx="6253721" cy="12355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s-CL" sz="3200" kern="1200">
              <a:latin typeface="Cambria" panose="02040503050406030204" pitchFamily="18" charset="0"/>
            </a:rPr>
            <a:t>¿Dónde encontraremos personas que quieran Misionar?</a:t>
          </a:r>
          <a:endParaRPr lang="en-US" sz="3200" kern="1200">
            <a:latin typeface="Cambria" panose="02040503050406030204" pitchFamily="18" charset="0"/>
          </a:endParaRPr>
        </a:p>
      </dsp:txBody>
      <dsp:txXfrm>
        <a:off x="60313" y="3298317"/>
        <a:ext cx="6133095" cy="1114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CDD48-E232-6F4F-AAC3-14C01B97953C}">
      <dsp:nvSpPr>
        <dsp:cNvPr id="0" name=""/>
        <dsp:cNvSpPr/>
      </dsp:nvSpPr>
      <dsp:spPr>
        <a:xfrm>
          <a:off x="0" y="49902"/>
          <a:ext cx="6263640" cy="13101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CL" sz="1900" kern="1200">
              <a:latin typeface="Cambria" panose="02040503050406030204" pitchFamily="18" charset="0"/>
            </a:rPr>
            <a:t>Acoger la Palabra del Reino en el corazón, comprenderla a la luz del Santo Espíritu e interiorizarla para vivirla, es decir, que llegue a echar raíces en nosotros.</a:t>
          </a:r>
          <a:endParaRPr lang="en-US" sz="1900" kern="1200">
            <a:latin typeface="Cambria" panose="02040503050406030204" pitchFamily="18" charset="0"/>
          </a:endParaRPr>
        </a:p>
      </dsp:txBody>
      <dsp:txXfrm>
        <a:off x="63958" y="113860"/>
        <a:ext cx="6135724" cy="1182264"/>
      </dsp:txXfrm>
    </dsp:sp>
    <dsp:sp modelId="{8F243775-8645-A44A-8184-037FE94C9685}">
      <dsp:nvSpPr>
        <dsp:cNvPr id="0" name=""/>
        <dsp:cNvSpPr/>
      </dsp:nvSpPr>
      <dsp:spPr>
        <a:xfrm>
          <a:off x="0" y="1414803"/>
          <a:ext cx="6263640" cy="13101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CL" sz="1900" kern="1200">
              <a:latin typeface="Cambria" panose="02040503050406030204" pitchFamily="18" charset="0"/>
            </a:rPr>
            <a:t>Ser constantes, perseverantes en la experiencia del discipulado, procurando no perder la serenidad y la paciencia ante los problemas o dificultades que trae consigo ser discípulo de Cristo.</a:t>
          </a:r>
          <a:endParaRPr lang="en-US" sz="1900" kern="1200">
            <a:latin typeface="Cambria" panose="02040503050406030204" pitchFamily="18" charset="0"/>
          </a:endParaRPr>
        </a:p>
      </dsp:txBody>
      <dsp:txXfrm>
        <a:off x="63958" y="1478761"/>
        <a:ext cx="6135724" cy="1182264"/>
      </dsp:txXfrm>
    </dsp:sp>
    <dsp:sp modelId="{0D31437E-2E28-FC48-8909-A438E2208F3B}">
      <dsp:nvSpPr>
        <dsp:cNvPr id="0" name=""/>
        <dsp:cNvSpPr/>
      </dsp:nvSpPr>
      <dsp:spPr>
        <a:xfrm>
          <a:off x="0" y="2779703"/>
          <a:ext cx="6263640" cy="13101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CL" sz="1900" kern="1200">
              <a:latin typeface="Cambria" panose="02040503050406030204" pitchFamily="18" charset="0"/>
            </a:rPr>
            <a:t>No dejarse seducir ni atrapar el corazón por las riquezas, las sensualidades y los problemas. Tal vez, este es el mayor desafío.</a:t>
          </a:r>
          <a:endParaRPr lang="en-US" sz="1900" kern="1200">
            <a:latin typeface="Cambria" panose="02040503050406030204" pitchFamily="18" charset="0"/>
          </a:endParaRPr>
        </a:p>
      </dsp:txBody>
      <dsp:txXfrm>
        <a:off x="63958" y="2843661"/>
        <a:ext cx="6135724" cy="1182264"/>
      </dsp:txXfrm>
    </dsp:sp>
    <dsp:sp modelId="{330315DD-B8AD-6E4F-BBFA-1413C6D0B4E0}">
      <dsp:nvSpPr>
        <dsp:cNvPr id="0" name=""/>
        <dsp:cNvSpPr/>
      </dsp:nvSpPr>
      <dsp:spPr>
        <a:xfrm>
          <a:off x="0" y="4144604"/>
          <a:ext cx="6263640" cy="13101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CL" sz="1900" kern="1200">
              <a:latin typeface="Cambria" panose="02040503050406030204" pitchFamily="18" charset="0"/>
            </a:rPr>
            <a:t>Comprender que el proceso de sembrar requiere de colaboradores comprometidos con Jesús, el Sembrador, para esparcir la semilla de la Palabra del Reino.</a:t>
          </a:r>
          <a:endParaRPr lang="en-US" sz="1900" kern="1200">
            <a:latin typeface="Cambria" panose="02040503050406030204" pitchFamily="18" charset="0"/>
          </a:endParaRPr>
        </a:p>
      </dsp:txBody>
      <dsp:txXfrm>
        <a:off x="63958" y="4208562"/>
        <a:ext cx="6135724" cy="1182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6351F-EBE8-AC43-844F-D6AF658A19C8}">
      <dsp:nvSpPr>
        <dsp:cNvPr id="0" name=""/>
        <dsp:cNvSpPr/>
      </dsp:nvSpPr>
      <dsp:spPr>
        <a:xfrm>
          <a:off x="3080"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a:latin typeface="Cambria" panose="02040503050406030204" pitchFamily="18" charset="0"/>
            </a:rPr>
            <a:t>Encuentros de oración por la Misión:</a:t>
          </a:r>
          <a:endParaRPr lang="en-US" sz="1600" kern="1200">
            <a:latin typeface="Cambria" panose="02040503050406030204" pitchFamily="18" charset="0"/>
          </a:endParaRPr>
        </a:p>
      </dsp:txBody>
      <dsp:txXfrm>
        <a:off x="3080" y="587032"/>
        <a:ext cx="2444055" cy="1466433"/>
      </dsp:txXfrm>
    </dsp:sp>
    <dsp:sp modelId="{CF6EC9B2-403F-534E-A54A-EB09FA21D787}">
      <dsp:nvSpPr>
        <dsp:cNvPr id="0" name=""/>
        <dsp:cNvSpPr/>
      </dsp:nvSpPr>
      <dsp:spPr>
        <a:xfrm>
          <a:off x="2691541" y="587032"/>
          <a:ext cx="2444055" cy="1466433"/>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a:latin typeface="Cambria" panose="02040503050406030204" pitchFamily="18" charset="0"/>
            </a:rPr>
            <a:t>Rosario misionero           (una vez por semana)</a:t>
          </a:r>
          <a:r>
            <a:rPr lang="es-419" sz="1600" kern="1200"/>
            <a:t> </a:t>
          </a:r>
          <a:endParaRPr lang="en-US" sz="1600" kern="1200"/>
        </a:p>
      </dsp:txBody>
      <dsp:txXfrm>
        <a:off x="2691541" y="587032"/>
        <a:ext cx="2444055" cy="1466433"/>
      </dsp:txXfrm>
    </dsp:sp>
    <dsp:sp modelId="{F7CE403D-8A66-9F48-AA9B-7CBC9F6BA951}">
      <dsp:nvSpPr>
        <dsp:cNvPr id="0" name=""/>
        <dsp:cNvSpPr/>
      </dsp:nvSpPr>
      <dsp:spPr>
        <a:xfrm>
          <a:off x="5380002" y="587032"/>
          <a:ext cx="2444055" cy="1466433"/>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a:latin typeface="Cambria" panose="02040503050406030204" pitchFamily="18" charset="0"/>
            </a:rPr>
            <a:t>Coronilla de la Divina Misericordia (que ya se reza todos los días a nivel parroquial)</a:t>
          </a:r>
          <a:endParaRPr lang="en-US" sz="1600" kern="1200">
            <a:latin typeface="Cambria" panose="02040503050406030204" pitchFamily="18" charset="0"/>
          </a:endParaRPr>
        </a:p>
      </dsp:txBody>
      <dsp:txXfrm>
        <a:off x="5380002" y="587032"/>
        <a:ext cx="2444055" cy="1466433"/>
      </dsp:txXfrm>
    </dsp:sp>
    <dsp:sp modelId="{54CBA15B-2507-9643-8219-7DC6B5CA6B9D}">
      <dsp:nvSpPr>
        <dsp:cNvPr id="0" name=""/>
        <dsp:cNvSpPr/>
      </dsp:nvSpPr>
      <dsp:spPr>
        <a:xfrm>
          <a:off x="8068463" y="587032"/>
          <a:ext cx="2444055" cy="1466433"/>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a:latin typeface="Cambria" panose="02040503050406030204" pitchFamily="18" charset="0"/>
            </a:rPr>
            <a:t>Pedir oración a las Carmelitas Descalzas por esta Misión.</a:t>
          </a:r>
          <a:endParaRPr lang="en-US" sz="1600" kern="1200">
            <a:latin typeface="Cambria" panose="02040503050406030204" pitchFamily="18" charset="0"/>
          </a:endParaRPr>
        </a:p>
      </dsp:txBody>
      <dsp:txXfrm>
        <a:off x="8068463" y="587032"/>
        <a:ext cx="2444055" cy="1466433"/>
      </dsp:txXfrm>
    </dsp:sp>
    <dsp:sp modelId="{BAE23BC5-4B1A-F349-AB7A-BA5ABA091BFF}">
      <dsp:nvSpPr>
        <dsp:cNvPr id="0" name=""/>
        <dsp:cNvSpPr/>
      </dsp:nvSpPr>
      <dsp:spPr>
        <a:xfrm>
          <a:off x="3080" y="2297871"/>
          <a:ext cx="2444055" cy="1466433"/>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a:latin typeface="Cambria" panose="02040503050406030204" pitchFamily="18" charset="0"/>
            </a:rPr>
            <a:t>Pedir oración a la Renovación Carismática y al Camino Neo-catecumenal</a:t>
          </a:r>
          <a:endParaRPr lang="en-US" sz="1600" kern="1200">
            <a:latin typeface="Cambria" panose="02040503050406030204" pitchFamily="18" charset="0"/>
          </a:endParaRPr>
        </a:p>
      </dsp:txBody>
      <dsp:txXfrm>
        <a:off x="3080" y="2297871"/>
        <a:ext cx="2444055" cy="1466433"/>
      </dsp:txXfrm>
    </dsp:sp>
    <dsp:sp modelId="{99AE1EC1-DAEC-2043-A4E3-C3AE8D5BD68A}">
      <dsp:nvSpPr>
        <dsp:cNvPr id="0" name=""/>
        <dsp:cNvSpPr/>
      </dsp:nvSpPr>
      <dsp:spPr>
        <a:xfrm>
          <a:off x="2691541" y="2297871"/>
          <a:ext cx="2444055" cy="1466433"/>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a:latin typeface="Cambria" panose="02040503050406030204" pitchFamily="18" charset="0"/>
            </a:rPr>
            <a:t>Hora Santa (todos los jueves a las 18:00 hrs.)</a:t>
          </a:r>
          <a:endParaRPr lang="en-US" sz="1600" kern="1200">
            <a:latin typeface="Cambria" panose="02040503050406030204" pitchFamily="18" charset="0"/>
          </a:endParaRPr>
        </a:p>
      </dsp:txBody>
      <dsp:txXfrm>
        <a:off x="2691541" y="2297871"/>
        <a:ext cx="2444055" cy="1466433"/>
      </dsp:txXfrm>
    </dsp:sp>
    <dsp:sp modelId="{0A30FE43-8631-DF49-B482-A60D51D8E5EC}">
      <dsp:nvSpPr>
        <dsp:cNvPr id="0" name=""/>
        <dsp:cNvSpPr/>
      </dsp:nvSpPr>
      <dsp:spPr>
        <a:xfrm>
          <a:off x="5380002" y="2297871"/>
          <a:ext cx="2444055" cy="1466433"/>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a:latin typeface="Cambria" panose="02040503050406030204" pitchFamily="18" charset="0"/>
            </a:rPr>
            <a:t>Oración de la Noche (Completas) una vez por semana, con los Misioneros.</a:t>
          </a:r>
          <a:endParaRPr lang="en-US" sz="1600" kern="1200">
            <a:latin typeface="Cambria" panose="02040503050406030204" pitchFamily="18" charset="0"/>
          </a:endParaRPr>
        </a:p>
      </dsp:txBody>
      <dsp:txXfrm>
        <a:off x="5380002" y="2297871"/>
        <a:ext cx="2444055" cy="1466433"/>
      </dsp:txXfrm>
    </dsp:sp>
    <dsp:sp modelId="{8EAF5E80-2348-6D42-B14F-87013C4C71F4}">
      <dsp:nvSpPr>
        <dsp:cNvPr id="0" name=""/>
        <dsp:cNvSpPr/>
      </dsp:nvSpPr>
      <dsp:spPr>
        <a:xfrm>
          <a:off x="8068463" y="2297871"/>
          <a:ext cx="2444055" cy="146643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a:latin typeface="Cambria" panose="02040503050406030204" pitchFamily="18" charset="0"/>
            </a:rPr>
            <a:t>Virgen peregrina misionera: para visita domiciliaria, quedándose en las casas por una noche o tres días. </a:t>
          </a:r>
          <a:endParaRPr lang="en-US" sz="1600" kern="1200">
            <a:latin typeface="Cambria" panose="02040503050406030204" pitchFamily="18" charset="0"/>
          </a:endParaRPr>
        </a:p>
      </dsp:txBody>
      <dsp:txXfrm>
        <a:off x="806846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091D3E-23F3-6046-96F6-E4DA30FCA35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771F242-D054-474A-859E-3C84935B52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628A087B-5D6C-5843-83E0-B853E7A64099}"/>
              </a:ext>
            </a:extLst>
          </p:cNvPr>
          <p:cNvSpPr>
            <a:spLocks noGrp="1"/>
          </p:cNvSpPr>
          <p:nvPr>
            <p:ph type="dt" sz="half" idx="10"/>
          </p:nvPr>
        </p:nvSpPr>
        <p:spPr/>
        <p:txBody>
          <a:bodyPr/>
          <a:lstStyle/>
          <a:p>
            <a:fld id="{186C4E9C-71A5-B644-9F62-8A7587B499AA}" type="datetimeFigureOut">
              <a:rPr lang="es-CL" smtClean="0"/>
              <a:t>19-08-21</a:t>
            </a:fld>
            <a:endParaRPr lang="es-CL"/>
          </a:p>
        </p:txBody>
      </p:sp>
      <p:sp>
        <p:nvSpPr>
          <p:cNvPr id="5" name="Marcador de pie de página 4">
            <a:extLst>
              <a:ext uri="{FF2B5EF4-FFF2-40B4-BE49-F238E27FC236}">
                <a16:creationId xmlns:a16="http://schemas.microsoft.com/office/drawing/2014/main" id="{EB13A312-0D98-C145-BCC8-83603EBD8F8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6F78410-C005-7047-BBC8-C3520180ADD5}"/>
              </a:ext>
            </a:extLst>
          </p:cNvPr>
          <p:cNvSpPr>
            <a:spLocks noGrp="1"/>
          </p:cNvSpPr>
          <p:nvPr>
            <p:ph type="sldNum" sz="quarter" idx="12"/>
          </p:nvPr>
        </p:nvSpPr>
        <p:spPr/>
        <p:txBody>
          <a:bodyPr/>
          <a:lstStyle/>
          <a:p>
            <a:fld id="{F966C51E-F8D4-494F-AF05-DDF38241B428}" type="slidenum">
              <a:rPr lang="es-CL" smtClean="0"/>
              <a:t>‹Nº›</a:t>
            </a:fld>
            <a:endParaRPr lang="es-CL"/>
          </a:p>
        </p:txBody>
      </p:sp>
    </p:spTree>
    <p:extLst>
      <p:ext uri="{BB962C8B-B14F-4D97-AF65-F5344CB8AC3E}">
        <p14:creationId xmlns:p14="http://schemas.microsoft.com/office/powerpoint/2010/main" val="367279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178A1-D05F-B44A-B7EC-5F0D2C8D68E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181CEBD-8D12-DF4F-B889-029C3F8AFFC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D6C4E24-306C-E646-8F00-6DCCD05A09A9}"/>
              </a:ext>
            </a:extLst>
          </p:cNvPr>
          <p:cNvSpPr>
            <a:spLocks noGrp="1"/>
          </p:cNvSpPr>
          <p:nvPr>
            <p:ph type="dt" sz="half" idx="10"/>
          </p:nvPr>
        </p:nvSpPr>
        <p:spPr/>
        <p:txBody>
          <a:bodyPr/>
          <a:lstStyle/>
          <a:p>
            <a:fld id="{186C4E9C-71A5-B644-9F62-8A7587B499AA}" type="datetimeFigureOut">
              <a:rPr lang="es-CL" smtClean="0"/>
              <a:t>19-08-21</a:t>
            </a:fld>
            <a:endParaRPr lang="es-CL"/>
          </a:p>
        </p:txBody>
      </p:sp>
      <p:sp>
        <p:nvSpPr>
          <p:cNvPr id="5" name="Marcador de pie de página 4">
            <a:extLst>
              <a:ext uri="{FF2B5EF4-FFF2-40B4-BE49-F238E27FC236}">
                <a16:creationId xmlns:a16="http://schemas.microsoft.com/office/drawing/2014/main" id="{DCFCD6FD-47CE-F942-A805-412DFA5FC5B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FEBF716-3820-3D4A-82AD-B897C50601D5}"/>
              </a:ext>
            </a:extLst>
          </p:cNvPr>
          <p:cNvSpPr>
            <a:spLocks noGrp="1"/>
          </p:cNvSpPr>
          <p:nvPr>
            <p:ph type="sldNum" sz="quarter" idx="12"/>
          </p:nvPr>
        </p:nvSpPr>
        <p:spPr/>
        <p:txBody>
          <a:bodyPr/>
          <a:lstStyle/>
          <a:p>
            <a:fld id="{F966C51E-F8D4-494F-AF05-DDF38241B428}" type="slidenum">
              <a:rPr lang="es-CL" smtClean="0"/>
              <a:t>‹Nº›</a:t>
            </a:fld>
            <a:endParaRPr lang="es-CL"/>
          </a:p>
        </p:txBody>
      </p:sp>
    </p:spTree>
    <p:extLst>
      <p:ext uri="{BB962C8B-B14F-4D97-AF65-F5344CB8AC3E}">
        <p14:creationId xmlns:p14="http://schemas.microsoft.com/office/powerpoint/2010/main" val="276574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56A60A-593D-2743-8E6A-4EBC82F1DC8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177FFE7-5453-4A41-8562-6195D4BE821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4FBF78-D217-E843-B077-CEBEF6B518CC}"/>
              </a:ext>
            </a:extLst>
          </p:cNvPr>
          <p:cNvSpPr>
            <a:spLocks noGrp="1"/>
          </p:cNvSpPr>
          <p:nvPr>
            <p:ph type="dt" sz="half" idx="10"/>
          </p:nvPr>
        </p:nvSpPr>
        <p:spPr/>
        <p:txBody>
          <a:bodyPr/>
          <a:lstStyle/>
          <a:p>
            <a:fld id="{186C4E9C-71A5-B644-9F62-8A7587B499AA}" type="datetimeFigureOut">
              <a:rPr lang="es-CL" smtClean="0"/>
              <a:t>19-08-21</a:t>
            </a:fld>
            <a:endParaRPr lang="es-CL"/>
          </a:p>
        </p:txBody>
      </p:sp>
      <p:sp>
        <p:nvSpPr>
          <p:cNvPr id="5" name="Marcador de pie de página 4">
            <a:extLst>
              <a:ext uri="{FF2B5EF4-FFF2-40B4-BE49-F238E27FC236}">
                <a16:creationId xmlns:a16="http://schemas.microsoft.com/office/drawing/2014/main" id="{CB39257B-9203-8244-B3CD-FB47880A896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C21D6D2-E148-EB46-B4E7-C5F082185101}"/>
              </a:ext>
            </a:extLst>
          </p:cNvPr>
          <p:cNvSpPr>
            <a:spLocks noGrp="1"/>
          </p:cNvSpPr>
          <p:nvPr>
            <p:ph type="sldNum" sz="quarter" idx="12"/>
          </p:nvPr>
        </p:nvSpPr>
        <p:spPr/>
        <p:txBody>
          <a:bodyPr/>
          <a:lstStyle/>
          <a:p>
            <a:fld id="{F966C51E-F8D4-494F-AF05-DDF38241B428}" type="slidenum">
              <a:rPr lang="es-CL" smtClean="0"/>
              <a:t>‹Nº›</a:t>
            </a:fld>
            <a:endParaRPr lang="es-CL"/>
          </a:p>
        </p:txBody>
      </p:sp>
    </p:spTree>
    <p:extLst>
      <p:ext uri="{BB962C8B-B14F-4D97-AF65-F5344CB8AC3E}">
        <p14:creationId xmlns:p14="http://schemas.microsoft.com/office/powerpoint/2010/main" val="111106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BDB22D-8457-BB41-942E-83ED6C88548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928E64F-8E60-1E4B-AB57-E43537F528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AC50C63-1E15-4646-846D-2F976F2E4E7C}"/>
              </a:ext>
            </a:extLst>
          </p:cNvPr>
          <p:cNvSpPr>
            <a:spLocks noGrp="1"/>
          </p:cNvSpPr>
          <p:nvPr>
            <p:ph type="dt" sz="half" idx="10"/>
          </p:nvPr>
        </p:nvSpPr>
        <p:spPr/>
        <p:txBody>
          <a:bodyPr/>
          <a:lstStyle/>
          <a:p>
            <a:fld id="{186C4E9C-71A5-B644-9F62-8A7587B499AA}" type="datetimeFigureOut">
              <a:rPr lang="es-CL" smtClean="0"/>
              <a:t>19-08-21</a:t>
            </a:fld>
            <a:endParaRPr lang="es-CL"/>
          </a:p>
        </p:txBody>
      </p:sp>
      <p:sp>
        <p:nvSpPr>
          <p:cNvPr id="5" name="Marcador de pie de página 4">
            <a:extLst>
              <a:ext uri="{FF2B5EF4-FFF2-40B4-BE49-F238E27FC236}">
                <a16:creationId xmlns:a16="http://schemas.microsoft.com/office/drawing/2014/main" id="{E97EDCD3-9809-534A-B204-E163D9628E3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3E1171E-29FF-474A-863F-C7234B8A7720}"/>
              </a:ext>
            </a:extLst>
          </p:cNvPr>
          <p:cNvSpPr>
            <a:spLocks noGrp="1"/>
          </p:cNvSpPr>
          <p:nvPr>
            <p:ph type="sldNum" sz="quarter" idx="12"/>
          </p:nvPr>
        </p:nvSpPr>
        <p:spPr/>
        <p:txBody>
          <a:bodyPr/>
          <a:lstStyle/>
          <a:p>
            <a:fld id="{F966C51E-F8D4-494F-AF05-DDF38241B428}" type="slidenum">
              <a:rPr lang="es-CL" smtClean="0"/>
              <a:t>‹Nº›</a:t>
            </a:fld>
            <a:endParaRPr lang="es-CL"/>
          </a:p>
        </p:txBody>
      </p:sp>
    </p:spTree>
    <p:extLst>
      <p:ext uri="{BB962C8B-B14F-4D97-AF65-F5344CB8AC3E}">
        <p14:creationId xmlns:p14="http://schemas.microsoft.com/office/powerpoint/2010/main" val="318553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D08139-6D7F-E14C-8D65-D3725FA47E9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41DE585-7CF8-C047-8789-915260E3E1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8D30519-8EC2-474E-AC55-7A3A4B5F2FF3}"/>
              </a:ext>
            </a:extLst>
          </p:cNvPr>
          <p:cNvSpPr>
            <a:spLocks noGrp="1"/>
          </p:cNvSpPr>
          <p:nvPr>
            <p:ph type="dt" sz="half" idx="10"/>
          </p:nvPr>
        </p:nvSpPr>
        <p:spPr/>
        <p:txBody>
          <a:bodyPr/>
          <a:lstStyle/>
          <a:p>
            <a:fld id="{186C4E9C-71A5-B644-9F62-8A7587B499AA}" type="datetimeFigureOut">
              <a:rPr lang="es-CL" smtClean="0"/>
              <a:t>19-08-21</a:t>
            </a:fld>
            <a:endParaRPr lang="es-CL"/>
          </a:p>
        </p:txBody>
      </p:sp>
      <p:sp>
        <p:nvSpPr>
          <p:cNvPr id="5" name="Marcador de pie de página 4">
            <a:extLst>
              <a:ext uri="{FF2B5EF4-FFF2-40B4-BE49-F238E27FC236}">
                <a16:creationId xmlns:a16="http://schemas.microsoft.com/office/drawing/2014/main" id="{77B6A4D0-4DC3-C24B-9FA9-E70F1FC722A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75F996F-AD43-0D4B-85FA-1E3BE2689911}"/>
              </a:ext>
            </a:extLst>
          </p:cNvPr>
          <p:cNvSpPr>
            <a:spLocks noGrp="1"/>
          </p:cNvSpPr>
          <p:nvPr>
            <p:ph type="sldNum" sz="quarter" idx="12"/>
          </p:nvPr>
        </p:nvSpPr>
        <p:spPr/>
        <p:txBody>
          <a:bodyPr/>
          <a:lstStyle/>
          <a:p>
            <a:fld id="{F966C51E-F8D4-494F-AF05-DDF38241B428}" type="slidenum">
              <a:rPr lang="es-CL" smtClean="0"/>
              <a:t>‹Nº›</a:t>
            </a:fld>
            <a:endParaRPr lang="es-CL"/>
          </a:p>
        </p:txBody>
      </p:sp>
    </p:spTree>
    <p:extLst>
      <p:ext uri="{BB962C8B-B14F-4D97-AF65-F5344CB8AC3E}">
        <p14:creationId xmlns:p14="http://schemas.microsoft.com/office/powerpoint/2010/main" val="403623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BEEC1-887A-E447-A946-3B6C546322C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5084F56-69E6-8746-9547-EC7D8D404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4E09C0BE-DEC3-DB40-AAA8-EA28447DCF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9D32AA6D-B52D-DA4F-B0D7-C5C0B46915BC}"/>
              </a:ext>
            </a:extLst>
          </p:cNvPr>
          <p:cNvSpPr>
            <a:spLocks noGrp="1"/>
          </p:cNvSpPr>
          <p:nvPr>
            <p:ph type="dt" sz="half" idx="10"/>
          </p:nvPr>
        </p:nvSpPr>
        <p:spPr/>
        <p:txBody>
          <a:bodyPr/>
          <a:lstStyle/>
          <a:p>
            <a:fld id="{186C4E9C-71A5-B644-9F62-8A7587B499AA}" type="datetimeFigureOut">
              <a:rPr lang="es-CL" smtClean="0"/>
              <a:t>19-08-21</a:t>
            </a:fld>
            <a:endParaRPr lang="es-CL"/>
          </a:p>
        </p:txBody>
      </p:sp>
      <p:sp>
        <p:nvSpPr>
          <p:cNvPr id="6" name="Marcador de pie de página 5">
            <a:extLst>
              <a:ext uri="{FF2B5EF4-FFF2-40B4-BE49-F238E27FC236}">
                <a16:creationId xmlns:a16="http://schemas.microsoft.com/office/drawing/2014/main" id="{A72AB343-0D63-484F-A0B6-AFB5113D87D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33AEBDB-DB3A-A747-BEE6-032684F465BD}"/>
              </a:ext>
            </a:extLst>
          </p:cNvPr>
          <p:cNvSpPr>
            <a:spLocks noGrp="1"/>
          </p:cNvSpPr>
          <p:nvPr>
            <p:ph type="sldNum" sz="quarter" idx="12"/>
          </p:nvPr>
        </p:nvSpPr>
        <p:spPr/>
        <p:txBody>
          <a:bodyPr/>
          <a:lstStyle/>
          <a:p>
            <a:fld id="{F966C51E-F8D4-494F-AF05-DDF38241B428}" type="slidenum">
              <a:rPr lang="es-CL" smtClean="0"/>
              <a:t>‹Nº›</a:t>
            </a:fld>
            <a:endParaRPr lang="es-CL"/>
          </a:p>
        </p:txBody>
      </p:sp>
    </p:spTree>
    <p:extLst>
      <p:ext uri="{BB962C8B-B14F-4D97-AF65-F5344CB8AC3E}">
        <p14:creationId xmlns:p14="http://schemas.microsoft.com/office/powerpoint/2010/main" val="101427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8CBA0-50FD-5F4B-91CC-37D272586EA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4E9CD4F-7C90-DC48-9623-EDC6BE81F5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92C6BDE-BFB3-B14E-AF84-387F89B85A3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5C6690C6-190E-5A4E-B233-AD64E8241D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500E9C-9208-BC4C-BCB7-80A5B4FE88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B33DDC8E-E4C2-C14C-943B-10308F68200C}"/>
              </a:ext>
            </a:extLst>
          </p:cNvPr>
          <p:cNvSpPr>
            <a:spLocks noGrp="1"/>
          </p:cNvSpPr>
          <p:nvPr>
            <p:ph type="dt" sz="half" idx="10"/>
          </p:nvPr>
        </p:nvSpPr>
        <p:spPr/>
        <p:txBody>
          <a:bodyPr/>
          <a:lstStyle/>
          <a:p>
            <a:fld id="{186C4E9C-71A5-B644-9F62-8A7587B499AA}" type="datetimeFigureOut">
              <a:rPr lang="es-CL" smtClean="0"/>
              <a:t>19-08-21</a:t>
            </a:fld>
            <a:endParaRPr lang="es-CL"/>
          </a:p>
        </p:txBody>
      </p:sp>
      <p:sp>
        <p:nvSpPr>
          <p:cNvPr id="8" name="Marcador de pie de página 7">
            <a:extLst>
              <a:ext uri="{FF2B5EF4-FFF2-40B4-BE49-F238E27FC236}">
                <a16:creationId xmlns:a16="http://schemas.microsoft.com/office/drawing/2014/main" id="{B37DA00D-394C-9045-A10D-40126A21359B}"/>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432E2A33-E567-2E4E-B94A-E5CD7050E287}"/>
              </a:ext>
            </a:extLst>
          </p:cNvPr>
          <p:cNvSpPr>
            <a:spLocks noGrp="1"/>
          </p:cNvSpPr>
          <p:nvPr>
            <p:ph type="sldNum" sz="quarter" idx="12"/>
          </p:nvPr>
        </p:nvSpPr>
        <p:spPr/>
        <p:txBody>
          <a:bodyPr/>
          <a:lstStyle/>
          <a:p>
            <a:fld id="{F966C51E-F8D4-494F-AF05-DDF38241B428}" type="slidenum">
              <a:rPr lang="es-CL" smtClean="0"/>
              <a:t>‹Nº›</a:t>
            </a:fld>
            <a:endParaRPr lang="es-CL"/>
          </a:p>
        </p:txBody>
      </p:sp>
    </p:spTree>
    <p:extLst>
      <p:ext uri="{BB962C8B-B14F-4D97-AF65-F5344CB8AC3E}">
        <p14:creationId xmlns:p14="http://schemas.microsoft.com/office/powerpoint/2010/main" val="365614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CDBCD9-015F-3D45-B628-FA25FA119B6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E9A6ECBF-F4C0-0C4B-8383-C9F1A6E9830A}"/>
              </a:ext>
            </a:extLst>
          </p:cNvPr>
          <p:cNvSpPr>
            <a:spLocks noGrp="1"/>
          </p:cNvSpPr>
          <p:nvPr>
            <p:ph type="dt" sz="half" idx="10"/>
          </p:nvPr>
        </p:nvSpPr>
        <p:spPr/>
        <p:txBody>
          <a:bodyPr/>
          <a:lstStyle/>
          <a:p>
            <a:fld id="{186C4E9C-71A5-B644-9F62-8A7587B499AA}" type="datetimeFigureOut">
              <a:rPr lang="es-CL" smtClean="0"/>
              <a:t>19-08-21</a:t>
            </a:fld>
            <a:endParaRPr lang="es-CL"/>
          </a:p>
        </p:txBody>
      </p:sp>
      <p:sp>
        <p:nvSpPr>
          <p:cNvPr id="4" name="Marcador de pie de página 3">
            <a:extLst>
              <a:ext uri="{FF2B5EF4-FFF2-40B4-BE49-F238E27FC236}">
                <a16:creationId xmlns:a16="http://schemas.microsoft.com/office/drawing/2014/main" id="{97D1ECB6-D698-3B48-8514-065A44984DDA}"/>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6C491D0D-A86E-F148-8117-454D98149A5D}"/>
              </a:ext>
            </a:extLst>
          </p:cNvPr>
          <p:cNvSpPr>
            <a:spLocks noGrp="1"/>
          </p:cNvSpPr>
          <p:nvPr>
            <p:ph type="sldNum" sz="quarter" idx="12"/>
          </p:nvPr>
        </p:nvSpPr>
        <p:spPr/>
        <p:txBody>
          <a:bodyPr/>
          <a:lstStyle/>
          <a:p>
            <a:fld id="{F966C51E-F8D4-494F-AF05-DDF38241B428}" type="slidenum">
              <a:rPr lang="es-CL" smtClean="0"/>
              <a:t>‹Nº›</a:t>
            </a:fld>
            <a:endParaRPr lang="es-CL"/>
          </a:p>
        </p:txBody>
      </p:sp>
    </p:spTree>
    <p:extLst>
      <p:ext uri="{BB962C8B-B14F-4D97-AF65-F5344CB8AC3E}">
        <p14:creationId xmlns:p14="http://schemas.microsoft.com/office/powerpoint/2010/main" val="1754007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B491398-0BB9-2C49-B3CF-158331A4597B}"/>
              </a:ext>
            </a:extLst>
          </p:cNvPr>
          <p:cNvSpPr>
            <a:spLocks noGrp="1"/>
          </p:cNvSpPr>
          <p:nvPr>
            <p:ph type="dt" sz="half" idx="10"/>
          </p:nvPr>
        </p:nvSpPr>
        <p:spPr/>
        <p:txBody>
          <a:bodyPr/>
          <a:lstStyle/>
          <a:p>
            <a:fld id="{186C4E9C-71A5-B644-9F62-8A7587B499AA}" type="datetimeFigureOut">
              <a:rPr lang="es-CL" smtClean="0"/>
              <a:t>19-08-21</a:t>
            </a:fld>
            <a:endParaRPr lang="es-CL"/>
          </a:p>
        </p:txBody>
      </p:sp>
      <p:sp>
        <p:nvSpPr>
          <p:cNvPr id="3" name="Marcador de pie de página 2">
            <a:extLst>
              <a:ext uri="{FF2B5EF4-FFF2-40B4-BE49-F238E27FC236}">
                <a16:creationId xmlns:a16="http://schemas.microsoft.com/office/drawing/2014/main" id="{B7EF3417-5E33-164F-8446-EDFADE322857}"/>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97F267FD-5083-E040-AAE1-E0CF34ACB5BC}"/>
              </a:ext>
            </a:extLst>
          </p:cNvPr>
          <p:cNvSpPr>
            <a:spLocks noGrp="1"/>
          </p:cNvSpPr>
          <p:nvPr>
            <p:ph type="sldNum" sz="quarter" idx="12"/>
          </p:nvPr>
        </p:nvSpPr>
        <p:spPr/>
        <p:txBody>
          <a:bodyPr/>
          <a:lstStyle/>
          <a:p>
            <a:fld id="{F966C51E-F8D4-494F-AF05-DDF38241B428}" type="slidenum">
              <a:rPr lang="es-CL" smtClean="0"/>
              <a:t>‹Nº›</a:t>
            </a:fld>
            <a:endParaRPr lang="es-CL"/>
          </a:p>
        </p:txBody>
      </p:sp>
    </p:spTree>
    <p:extLst>
      <p:ext uri="{BB962C8B-B14F-4D97-AF65-F5344CB8AC3E}">
        <p14:creationId xmlns:p14="http://schemas.microsoft.com/office/powerpoint/2010/main" val="21008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83E0BF-8AA9-6F4F-95D1-409320BC1E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1270D92-44C7-F140-863D-B3320C26E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F51F7710-9FB4-DA44-AC80-5549C0B0A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553C5A-B2DA-814D-8201-182A76E4113C}"/>
              </a:ext>
            </a:extLst>
          </p:cNvPr>
          <p:cNvSpPr>
            <a:spLocks noGrp="1"/>
          </p:cNvSpPr>
          <p:nvPr>
            <p:ph type="dt" sz="half" idx="10"/>
          </p:nvPr>
        </p:nvSpPr>
        <p:spPr/>
        <p:txBody>
          <a:bodyPr/>
          <a:lstStyle/>
          <a:p>
            <a:fld id="{186C4E9C-71A5-B644-9F62-8A7587B499AA}" type="datetimeFigureOut">
              <a:rPr lang="es-CL" smtClean="0"/>
              <a:t>19-08-21</a:t>
            </a:fld>
            <a:endParaRPr lang="es-CL"/>
          </a:p>
        </p:txBody>
      </p:sp>
      <p:sp>
        <p:nvSpPr>
          <p:cNvPr id="6" name="Marcador de pie de página 5">
            <a:extLst>
              <a:ext uri="{FF2B5EF4-FFF2-40B4-BE49-F238E27FC236}">
                <a16:creationId xmlns:a16="http://schemas.microsoft.com/office/drawing/2014/main" id="{40B3F10E-BB67-9043-935F-28198003B85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3AF73FC-E0A6-E947-B651-4A89EC376A68}"/>
              </a:ext>
            </a:extLst>
          </p:cNvPr>
          <p:cNvSpPr>
            <a:spLocks noGrp="1"/>
          </p:cNvSpPr>
          <p:nvPr>
            <p:ph type="sldNum" sz="quarter" idx="12"/>
          </p:nvPr>
        </p:nvSpPr>
        <p:spPr/>
        <p:txBody>
          <a:bodyPr/>
          <a:lstStyle/>
          <a:p>
            <a:fld id="{F966C51E-F8D4-494F-AF05-DDF38241B428}" type="slidenum">
              <a:rPr lang="es-CL" smtClean="0"/>
              <a:t>‹Nº›</a:t>
            </a:fld>
            <a:endParaRPr lang="es-CL"/>
          </a:p>
        </p:txBody>
      </p:sp>
    </p:spTree>
    <p:extLst>
      <p:ext uri="{BB962C8B-B14F-4D97-AF65-F5344CB8AC3E}">
        <p14:creationId xmlns:p14="http://schemas.microsoft.com/office/powerpoint/2010/main" val="410206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C4016-1811-AB49-8EDC-D7D01AE0194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F9539D86-0E4F-5D47-ACF1-A7268BE519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A1D78CED-F527-7B42-B515-3D16ABB7F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B0AB30-0653-7F42-8D4C-27BAA7F5D790}"/>
              </a:ext>
            </a:extLst>
          </p:cNvPr>
          <p:cNvSpPr>
            <a:spLocks noGrp="1"/>
          </p:cNvSpPr>
          <p:nvPr>
            <p:ph type="dt" sz="half" idx="10"/>
          </p:nvPr>
        </p:nvSpPr>
        <p:spPr/>
        <p:txBody>
          <a:bodyPr/>
          <a:lstStyle/>
          <a:p>
            <a:fld id="{186C4E9C-71A5-B644-9F62-8A7587B499AA}" type="datetimeFigureOut">
              <a:rPr lang="es-CL" smtClean="0"/>
              <a:t>19-08-21</a:t>
            </a:fld>
            <a:endParaRPr lang="es-CL"/>
          </a:p>
        </p:txBody>
      </p:sp>
      <p:sp>
        <p:nvSpPr>
          <p:cNvPr id="6" name="Marcador de pie de página 5">
            <a:extLst>
              <a:ext uri="{FF2B5EF4-FFF2-40B4-BE49-F238E27FC236}">
                <a16:creationId xmlns:a16="http://schemas.microsoft.com/office/drawing/2014/main" id="{4F0B9C3F-4E95-3E42-9AB0-5231778A959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2E6F87A-98C2-6D4B-8C86-47AB080FCCBC}"/>
              </a:ext>
            </a:extLst>
          </p:cNvPr>
          <p:cNvSpPr>
            <a:spLocks noGrp="1"/>
          </p:cNvSpPr>
          <p:nvPr>
            <p:ph type="sldNum" sz="quarter" idx="12"/>
          </p:nvPr>
        </p:nvSpPr>
        <p:spPr/>
        <p:txBody>
          <a:bodyPr/>
          <a:lstStyle/>
          <a:p>
            <a:fld id="{F966C51E-F8D4-494F-AF05-DDF38241B428}" type="slidenum">
              <a:rPr lang="es-CL" smtClean="0"/>
              <a:t>‹Nº›</a:t>
            </a:fld>
            <a:endParaRPr lang="es-CL"/>
          </a:p>
        </p:txBody>
      </p:sp>
    </p:spTree>
    <p:extLst>
      <p:ext uri="{BB962C8B-B14F-4D97-AF65-F5344CB8AC3E}">
        <p14:creationId xmlns:p14="http://schemas.microsoft.com/office/powerpoint/2010/main" val="38624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C3ED765-FB20-BA4E-B6D3-918BD6AA57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DD2A33D-F1D8-7648-A937-B1E499D186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3F63FA9-46BB-234A-9930-97FF5E518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C4E9C-71A5-B644-9F62-8A7587B499AA}" type="datetimeFigureOut">
              <a:rPr lang="es-CL" smtClean="0"/>
              <a:t>19-08-21</a:t>
            </a:fld>
            <a:endParaRPr lang="es-CL"/>
          </a:p>
        </p:txBody>
      </p:sp>
      <p:sp>
        <p:nvSpPr>
          <p:cNvPr id="5" name="Marcador de pie de página 4">
            <a:extLst>
              <a:ext uri="{FF2B5EF4-FFF2-40B4-BE49-F238E27FC236}">
                <a16:creationId xmlns:a16="http://schemas.microsoft.com/office/drawing/2014/main" id="{FF551C36-6F89-A749-BAF3-B581F784C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648DBB86-0238-3443-861F-0B7B6EED1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6C51E-F8D4-494F-AF05-DDF38241B428}" type="slidenum">
              <a:rPr lang="es-CL" smtClean="0"/>
              <a:t>‹Nº›</a:t>
            </a:fld>
            <a:endParaRPr lang="es-CL"/>
          </a:p>
        </p:txBody>
      </p:sp>
    </p:spTree>
    <p:extLst>
      <p:ext uri="{BB962C8B-B14F-4D97-AF65-F5344CB8AC3E}">
        <p14:creationId xmlns:p14="http://schemas.microsoft.com/office/powerpoint/2010/main" val="4254192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Casa en medio de un camino&#10;&#10;Descripción generada automáticamente con confianza media">
            <a:extLst>
              <a:ext uri="{FF2B5EF4-FFF2-40B4-BE49-F238E27FC236}">
                <a16:creationId xmlns:a16="http://schemas.microsoft.com/office/drawing/2014/main" id="{1DC9406A-6EDC-BD4A-8613-B31F4E62E317}"/>
              </a:ext>
            </a:extLst>
          </p:cNvPr>
          <p:cNvPicPr>
            <a:picLocks noChangeAspect="1"/>
          </p:cNvPicPr>
          <p:nvPr/>
        </p:nvPicPr>
        <p:blipFill rotWithShape="1">
          <a:blip r:embed="rId2"/>
          <a:srcRect l="6753" t="42864" r="2338"/>
          <a:stretch/>
        </p:blipFill>
        <p:spPr>
          <a:xfrm>
            <a:off x="20" y="10"/>
            <a:ext cx="12191981" cy="6857990"/>
          </a:xfrm>
          <a:prstGeom prst="rect">
            <a:avLst/>
          </a:prstGeom>
        </p:spPr>
      </p:pic>
      <p:sp>
        <p:nvSpPr>
          <p:cNvPr id="23" name="Rectangle 2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8B402B0-21B5-9343-936A-147C473D908E}"/>
              </a:ext>
            </a:extLst>
          </p:cNvPr>
          <p:cNvSpPr>
            <a:spLocks noGrp="1"/>
          </p:cNvSpPr>
          <p:nvPr>
            <p:ph type="ctrTitle"/>
          </p:nvPr>
        </p:nvSpPr>
        <p:spPr>
          <a:xfrm>
            <a:off x="404553" y="3091928"/>
            <a:ext cx="9078562" cy="2387600"/>
          </a:xfrm>
        </p:spPr>
        <p:txBody>
          <a:bodyPr>
            <a:normAutofit/>
          </a:bodyPr>
          <a:lstStyle/>
          <a:p>
            <a:pPr algn="l"/>
            <a:r>
              <a:rPr lang="es-419" sz="3100">
                <a:latin typeface="Arial" panose="020B0604020202020204" pitchFamily="34" charset="0"/>
                <a:cs typeface="Arial" panose="020B0604020202020204" pitchFamily="34" charset="0"/>
              </a:rPr>
              <a:t>TEMÁTICA:</a:t>
            </a:r>
            <a:br>
              <a:rPr lang="es-419" sz="3100">
                <a:latin typeface="Arial" panose="020B0604020202020204" pitchFamily="34" charset="0"/>
                <a:cs typeface="Arial" panose="020B0604020202020204" pitchFamily="34" charset="0"/>
              </a:rPr>
            </a:br>
            <a:r>
              <a:rPr lang="es-419" sz="3100">
                <a:latin typeface="Arial" panose="020B0604020202020204" pitchFamily="34" charset="0"/>
                <a:cs typeface="Arial" panose="020B0604020202020204" pitchFamily="34" charset="0"/>
              </a:rPr>
              <a:t>Una Parroquia de puertas abiertas y en salida: </a:t>
            </a:r>
            <a:br>
              <a:rPr lang="es-419" sz="3100">
                <a:latin typeface="Arial" panose="020B0604020202020204" pitchFamily="34" charset="0"/>
                <a:cs typeface="Arial" panose="020B0604020202020204" pitchFamily="34" charset="0"/>
              </a:rPr>
            </a:br>
            <a:r>
              <a:rPr lang="es-419" sz="3100">
                <a:latin typeface="Arial" panose="020B0604020202020204" pitchFamily="34" charset="0"/>
                <a:cs typeface="Arial" panose="020B0604020202020204" pitchFamily="34" charset="0"/>
              </a:rPr>
              <a:t>La Evangelización en tiempos de Pandemia.</a:t>
            </a:r>
            <a:endParaRPr lang="es-CL" sz="3100">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B5C5260B-214A-5A4C-9637-024E80088B17}"/>
              </a:ext>
            </a:extLst>
          </p:cNvPr>
          <p:cNvSpPr>
            <a:spLocks noGrp="1"/>
          </p:cNvSpPr>
          <p:nvPr>
            <p:ph type="subTitle" idx="1"/>
          </p:nvPr>
        </p:nvSpPr>
        <p:spPr>
          <a:xfrm>
            <a:off x="404553" y="5624945"/>
            <a:ext cx="9078562" cy="592975"/>
          </a:xfrm>
        </p:spPr>
        <p:txBody>
          <a:bodyPr anchor="ctr">
            <a:normAutofit/>
          </a:bodyPr>
          <a:lstStyle/>
          <a:p>
            <a:pPr algn="l">
              <a:spcBef>
                <a:spcPts val="0"/>
              </a:spcBef>
            </a:pPr>
            <a:r>
              <a:rPr lang="es-419" sz="1800"/>
              <a:t>Tema: Organización y estrategias para la Misión territorial.</a:t>
            </a:r>
          </a:p>
          <a:p>
            <a:pPr algn="l">
              <a:spcBef>
                <a:spcPts val="0"/>
              </a:spcBef>
            </a:pPr>
            <a:r>
              <a:rPr lang="es-419" sz="1800"/>
              <a:t>P. Fray Yuliano E. Viveros A., O.S.A.</a:t>
            </a:r>
            <a:endParaRPr lang="es-CL" sz="1800"/>
          </a:p>
        </p:txBody>
      </p:sp>
    </p:spTree>
    <p:extLst>
      <p:ext uri="{BB962C8B-B14F-4D97-AF65-F5344CB8AC3E}">
        <p14:creationId xmlns:p14="http://schemas.microsoft.com/office/powerpoint/2010/main" val="20896645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92B6264-C9E3-0B43-B924-31DF2C5974F5}"/>
              </a:ext>
            </a:extLst>
          </p:cNvPr>
          <p:cNvSpPr>
            <a:spLocks noGrp="1"/>
          </p:cNvSpPr>
          <p:nvPr>
            <p:ph type="title"/>
          </p:nvPr>
        </p:nvSpPr>
        <p:spPr>
          <a:xfrm>
            <a:off x="643468" y="621792"/>
            <a:ext cx="4989890" cy="5413248"/>
          </a:xfrm>
        </p:spPr>
        <p:txBody>
          <a:bodyPr>
            <a:noAutofit/>
          </a:bodyPr>
          <a:lstStyle/>
          <a:p>
            <a:r>
              <a:rPr lang="es-CL" sz="1800" b="1">
                <a:latin typeface="Cambria" panose="02040503050406030204" pitchFamily="18" charset="0"/>
              </a:rPr>
              <a:t>Vocabulario Pastoral:</a:t>
            </a:r>
            <a:br>
              <a:rPr lang="es-CL" sz="1800" b="1">
                <a:latin typeface="Cambria" panose="02040503050406030204" pitchFamily="18" charset="0"/>
              </a:rPr>
            </a:br>
            <a:br>
              <a:rPr lang="es-CL" sz="1800" b="1">
                <a:latin typeface="Cambria" panose="02040503050406030204" pitchFamily="18" charset="0"/>
              </a:rPr>
            </a:br>
            <a:r>
              <a:rPr lang="es-CL" sz="1800">
                <a:latin typeface="Cambria" panose="02040503050406030204" pitchFamily="18" charset="0"/>
              </a:rPr>
              <a:t>De menor a mayor:</a:t>
            </a:r>
            <a:br>
              <a:rPr lang="es-CL" sz="1800">
                <a:latin typeface="Cambria" panose="02040503050406030204" pitchFamily="18" charset="0"/>
              </a:rPr>
            </a:br>
            <a:br>
              <a:rPr lang="es-CL" sz="1800">
                <a:latin typeface="Cambria" panose="02040503050406030204" pitchFamily="18" charset="0"/>
              </a:rPr>
            </a:br>
            <a:r>
              <a:rPr lang="es-CL" sz="1800" b="1">
                <a:latin typeface="Cambria" panose="02040503050406030204" pitchFamily="18" charset="0"/>
              </a:rPr>
              <a:t>Sector:</a:t>
            </a:r>
            <a:r>
              <a:rPr lang="es-CL" sz="1800">
                <a:latin typeface="Cambria" panose="02040503050406030204" pitchFamily="18" charset="0"/>
              </a:rPr>
              <a:t> conjunto de casas habitadas por diferentes familias, delimitado por manzanas, calles y pasajes.</a:t>
            </a:r>
            <a:br>
              <a:rPr lang="es-CL" sz="1800">
                <a:latin typeface="Cambria" panose="02040503050406030204" pitchFamily="18" charset="0"/>
              </a:rPr>
            </a:br>
            <a:br>
              <a:rPr lang="es-CL" sz="1800">
                <a:latin typeface="Cambria" panose="02040503050406030204" pitchFamily="18" charset="0"/>
              </a:rPr>
            </a:br>
            <a:r>
              <a:rPr lang="es-CL" sz="1800" b="1">
                <a:latin typeface="Cambria" panose="02040503050406030204" pitchFamily="18" charset="0"/>
              </a:rPr>
              <a:t>Zona:</a:t>
            </a:r>
            <a:r>
              <a:rPr lang="es-CL" sz="1800">
                <a:latin typeface="Cambria" panose="02040503050406030204" pitchFamily="18" charset="0"/>
              </a:rPr>
              <a:t> conjunto de sectores aledaños a una Capilla con su respectiva Comunidad, ya constituida. </a:t>
            </a:r>
            <a:br>
              <a:rPr lang="es-CL" sz="1800">
                <a:latin typeface="Cambria" panose="02040503050406030204" pitchFamily="18" charset="0"/>
              </a:rPr>
            </a:br>
            <a:br>
              <a:rPr lang="es-CL" sz="1800">
                <a:latin typeface="Cambria" panose="02040503050406030204" pitchFamily="18" charset="0"/>
              </a:rPr>
            </a:br>
            <a:r>
              <a:rPr lang="es-CL" sz="1800" b="1">
                <a:latin typeface="Cambria" panose="02040503050406030204" pitchFamily="18" charset="0"/>
              </a:rPr>
              <a:t>Vicaría:</a:t>
            </a:r>
            <a:r>
              <a:rPr lang="es-CL" sz="1800">
                <a:latin typeface="Cambria" panose="02040503050406030204" pitchFamily="18" charset="0"/>
              </a:rPr>
              <a:t> conjunto de tres zonas, en donde cada una de las zonas está compuesta por una Capilla, en la cual ya existe una Comunidad, un conjunto de sectores aledaños a ésta; y en donde cada uno de esos sectores está compuesto por un número determinado de familias.</a:t>
            </a:r>
            <a:br>
              <a:rPr lang="es-CL" sz="1800">
                <a:latin typeface="Cambria" panose="02040503050406030204" pitchFamily="18" charset="0"/>
              </a:rPr>
            </a:br>
            <a:br>
              <a:rPr lang="es-CL" sz="1800">
                <a:latin typeface="Cambria" panose="02040503050406030204" pitchFamily="18" charset="0"/>
              </a:rPr>
            </a:br>
            <a:r>
              <a:rPr lang="es-CL" sz="1800">
                <a:latin typeface="Cambria" panose="02040503050406030204" pitchFamily="18" charset="0"/>
              </a:rPr>
              <a:t>Entonces, de mayor a menor:</a:t>
            </a:r>
            <a:br>
              <a:rPr lang="es-CL" sz="1800">
                <a:latin typeface="Cambria" panose="02040503050406030204" pitchFamily="18" charset="0"/>
              </a:rPr>
            </a:br>
            <a:r>
              <a:rPr lang="es-CL" sz="1800" err="1">
                <a:latin typeface="Cambria" panose="02040503050406030204" pitchFamily="18" charset="0"/>
              </a:rPr>
              <a:t>Vícaría</a:t>
            </a:r>
            <a:r>
              <a:rPr lang="es-CL" sz="1800">
                <a:latin typeface="Cambria" panose="02040503050406030204" pitchFamily="18" charset="0"/>
              </a:rPr>
              <a:t>-Zona-Sector-Familias.</a:t>
            </a:r>
            <a:endParaRPr lang="es-CL" sz="1400">
              <a:latin typeface="Cambria" panose="02040503050406030204" pitchFamily="18" charset="0"/>
            </a:endParaRP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35CBC1FF-0BF6-BC43-9336-78C986FECA9A}"/>
              </a:ext>
            </a:extLst>
          </p:cNvPr>
          <p:cNvSpPr>
            <a:spLocks noGrp="1"/>
          </p:cNvSpPr>
          <p:nvPr>
            <p:ph idx="1"/>
          </p:nvPr>
        </p:nvSpPr>
        <p:spPr>
          <a:xfrm>
            <a:off x="6096000" y="643466"/>
            <a:ext cx="5452532" cy="5571065"/>
          </a:xfrm>
          <a:noFill/>
        </p:spPr>
        <p:txBody>
          <a:bodyPr anchor="ctr">
            <a:normAutofit fontScale="92500" lnSpcReduction="20000"/>
          </a:bodyPr>
          <a:lstStyle/>
          <a:p>
            <a:pPr marL="0" indent="0" algn="just">
              <a:lnSpc>
                <a:spcPct val="110000"/>
              </a:lnSpc>
              <a:spcBef>
                <a:spcPts val="0"/>
              </a:spcBef>
              <a:buNone/>
            </a:pPr>
            <a:r>
              <a:rPr lang="es-CL" sz="2000" b="1">
                <a:latin typeface="Cambria" panose="02040503050406030204" pitchFamily="18" charset="0"/>
              </a:rPr>
              <a:t>4. SECTORIZACIÓN:</a:t>
            </a:r>
            <a:endParaRPr lang="es-CL" sz="2000">
              <a:latin typeface="Cambria" panose="02040503050406030204" pitchFamily="18" charset="0"/>
            </a:endParaRPr>
          </a:p>
          <a:p>
            <a:pPr marL="0" indent="0" algn="just">
              <a:lnSpc>
                <a:spcPct val="110000"/>
              </a:lnSpc>
              <a:spcBef>
                <a:spcPts val="0"/>
              </a:spcBef>
              <a:buNone/>
            </a:pPr>
            <a:r>
              <a:rPr lang="es-CL" sz="2000" i="1">
                <a:latin typeface="Cambria" panose="02040503050406030204" pitchFamily="18" charset="0"/>
              </a:rPr>
              <a:t>Objetivo: </a:t>
            </a:r>
            <a:r>
              <a:rPr lang="es-CL" sz="2000">
                <a:latin typeface="Cambria" panose="02040503050406030204" pitchFamily="18" charset="0"/>
              </a:rPr>
              <a:t>Sectorizar la Jurisdicción Parroquial para conocer en detalle su extensión real. </a:t>
            </a:r>
          </a:p>
          <a:p>
            <a:pPr marL="0" indent="0" algn="just">
              <a:lnSpc>
                <a:spcPct val="110000"/>
              </a:lnSpc>
              <a:spcBef>
                <a:spcPts val="0"/>
              </a:spcBef>
              <a:buNone/>
            </a:pPr>
            <a:r>
              <a:rPr lang="es-CL" sz="2000" i="1">
                <a:latin typeface="Cambria" panose="02040503050406030204" pitchFamily="18" charset="0"/>
              </a:rPr>
              <a:t>Estrategia:</a:t>
            </a:r>
            <a:r>
              <a:rPr lang="es-CL" sz="2000">
                <a:latin typeface="Cambria" panose="02040503050406030204" pitchFamily="18" charset="0"/>
              </a:rPr>
              <a:t> conseguir el plano comunal y sectorizarlo en manzanas-cuadras-calles y pasajes, detectando sedes sociales-plazas y multicanchas. Se contará con el apoyo del Camino-</a:t>
            </a:r>
            <a:r>
              <a:rPr lang="es-CL" sz="2000" err="1">
                <a:latin typeface="Cambria" panose="02040503050406030204" pitchFamily="18" charset="0"/>
              </a:rPr>
              <a:t>Neocatecumenal</a:t>
            </a:r>
            <a:r>
              <a:rPr lang="es-CL" sz="2000">
                <a:latin typeface="Cambria" panose="02040503050406030204" pitchFamily="18" charset="0"/>
              </a:rPr>
              <a:t>.</a:t>
            </a:r>
          </a:p>
          <a:p>
            <a:pPr marL="0" indent="0" algn="just">
              <a:lnSpc>
                <a:spcPct val="110000"/>
              </a:lnSpc>
              <a:spcBef>
                <a:spcPts val="0"/>
              </a:spcBef>
              <a:buNone/>
            </a:pPr>
            <a:r>
              <a:rPr lang="es-CL" sz="2000" i="1">
                <a:latin typeface="Cambria" panose="02040503050406030204" pitchFamily="18" charset="0"/>
              </a:rPr>
              <a:t>Fecha:</a:t>
            </a:r>
            <a:r>
              <a:rPr lang="es-CL" sz="2000">
                <a:latin typeface="Cambria" panose="02040503050406030204" pitchFamily="18" charset="0"/>
              </a:rPr>
              <a:t> abril a junio de 2022.</a:t>
            </a:r>
          </a:p>
          <a:p>
            <a:pPr marL="0" indent="0" algn="just">
              <a:lnSpc>
                <a:spcPct val="110000"/>
              </a:lnSpc>
              <a:spcBef>
                <a:spcPts val="0"/>
              </a:spcBef>
              <a:buNone/>
            </a:pPr>
            <a:endParaRPr lang="es-CL" sz="2000">
              <a:latin typeface="Cambria" panose="02040503050406030204" pitchFamily="18" charset="0"/>
            </a:endParaRPr>
          </a:p>
          <a:p>
            <a:pPr marL="0" indent="0" algn="just">
              <a:lnSpc>
                <a:spcPct val="110000"/>
              </a:lnSpc>
              <a:spcBef>
                <a:spcPts val="0"/>
              </a:spcBef>
              <a:buNone/>
            </a:pPr>
            <a:r>
              <a:rPr lang="es-CL" sz="2000" b="1">
                <a:latin typeface="Cambria" panose="02040503050406030204" pitchFamily="18" charset="0"/>
              </a:rPr>
              <a:t>5. ZONIFICACIÓN: </a:t>
            </a:r>
          </a:p>
          <a:p>
            <a:pPr marL="0" indent="0" algn="just">
              <a:lnSpc>
                <a:spcPct val="110000"/>
              </a:lnSpc>
              <a:spcBef>
                <a:spcPts val="0"/>
              </a:spcBef>
              <a:buNone/>
            </a:pPr>
            <a:r>
              <a:rPr lang="es-CL" sz="2000" i="1">
                <a:latin typeface="Cambria" panose="02040503050406030204" pitchFamily="18" charset="0"/>
                <a:ea typeface="Cambria" panose="02040503050406030204" pitchFamily="18" charset="0"/>
              </a:rPr>
              <a:t>Objetivo:</a:t>
            </a:r>
            <a:r>
              <a:rPr lang="es-CL" sz="2000" b="1">
                <a:latin typeface="Cambria" panose="02040503050406030204" pitchFamily="18" charset="0"/>
                <a:ea typeface="Cambria" panose="02040503050406030204" pitchFamily="18" charset="0"/>
              </a:rPr>
              <a:t> </a:t>
            </a:r>
            <a:r>
              <a:rPr lang="es-419" sz="2000">
                <a:latin typeface="Cambria" panose="02040503050406030204" pitchFamily="18" charset="0"/>
                <a:ea typeface="Cambria" panose="02040503050406030204" pitchFamily="18" charset="0"/>
              </a:rPr>
              <a:t>organizar cada Sector en pequeñas Comunidades Eclesiales de Base, bajo el patrocinio de un Santo Agustino, que estén constituidas en grupos familias</a:t>
            </a:r>
            <a:r>
              <a:rPr lang="es-CL" sz="2000">
                <a:latin typeface="Cambria" panose="02040503050406030204" pitchFamily="18" charset="0"/>
                <a:ea typeface="Cambria" panose="02040503050406030204" pitchFamily="18" charset="0"/>
              </a:rPr>
              <a:t>.</a:t>
            </a:r>
          </a:p>
          <a:p>
            <a:pPr marL="0" indent="0" algn="just">
              <a:lnSpc>
                <a:spcPct val="110000"/>
              </a:lnSpc>
              <a:spcBef>
                <a:spcPts val="0"/>
              </a:spcBef>
              <a:buNone/>
            </a:pPr>
            <a:r>
              <a:rPr lang="es-CL" sz="2000" i="1">
                <a:latin typeface="Cambria" panose="02040503050406030204" pitchFamily="18" charset="0"/>
              </a:rPr>
              <a:t>Estrategia: </a:t>
            </a:r>
            <a:r>
              <a:rPr lang="es-CL" sz="2000">
                <a:latin typeface="Cambria" panose="02040503050406030204" pitchFamily="18" charset="0"/>
              </a:rPr>
              <a:t>Cada pareja invitará a 5 personas las que, a su vez, invitarán a 1 persona más, para desarrollar un </a:t>
            </a:r>
            <a:r>
              <a:rPr lang="es-CL" sz="2000" i="1">
                <a:latin typeface="Cambria" panose="02040503050406030204" pitchFamily="18" charset="0"/>
              </a:rPr>
              <a:t>encuentro fraterno</a:t>
            </a:r>
            <a:r>
              <a:rPr lang="es-CL" sz="2000">
                <a:latin typeface="Cambria" panose="02040503050406030204" pitchFamily="18" charset="0"/>
              </a:rPr>
              <a:t>. Definir los momentos de dicho Encuentro.</a:t>
            </a:r>
            <a:endParaRPr lang="es-CL" sz="2000" i="1">
              <a:latin typeface="Cambria" panose="02040503050406030204" pitchFamily="18" charset="0"/>
            </a:endParaRPr>
          </a:p>
          <a:p>
            <a:pPr marL="0" indent="0" algn="just">
              <a:lnSpc>
                <a:spcPct val="110000"/>
              </a:lnSpc>
              <a:spcBef>
                <a:spcPts val="0"/>
              </a:spcBef>
              <a:buNone/>
            </a:pPr>
            <a:r>
              <a:rPr lang="es-CL" sz="2000" i="1">
                <a:latin typeface="Cambria" panose="02040503050406030204" pitchFamily="18" charset="0"/>
              </a:rPr>
              <a:t>Fecha:</a:t>
            </a:r>
            <a:r>
              <a:rPr lang="es-CL" sz="2000">
                <a:latin typeface="Cambria" panose="02040503050406030204" pitchFamily="18" charset="0"/>
              </a:rPr>
              <a:t> julio a septiembre de 2022.</a:t>
            </a:r>
            <a:endParaRPr lang="es-CL" sz="2000"/>
          </a:p>
        </p:txBody>
      </p:sp>
    </p:spTree>
    <p:extLst>
      <p:ext uri="{BB962C8B-B14F-4D97-AF65-F5344CB8AC3E}">
        <p14:creationId xmlns:p14="http://schemas.microsoft.com/office/powerpoint/2010/main" val="1869880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6A72D03-6120-E34B-90B3-AC61983850D4}"/>
              </a:ext>
            </a:extLst>
          </p:cNvPr>
          <p:cNvSpPr>
            <a:spLocks noGrp="1"/>
          </p:cNvSpPr>
          <p:nvPr>
            <p:ph type="title"/>
          </p:nvPr>
        </p:nvSpPr>
        <p:spPr>
          <a:xfrm>
            <a:off x="643468" y="621792"/>
            <a:ext cx="4989890" cy="5413248"/>
          </a:xfrm>
        </p:spPr>
        <p:txBody>
          <a:bodyPr>
            <a:normAutofit fontScale="90000"/>
          </a:bodyPr>
          <a:lstStyle/>
          <a:p>
            <a:pPr>
              <a:spcBef>
                <a:spcPts val="0"/>
              </a:spcBef>
            </a:pPr>
            <a:br>
              <a:rPr lang="es-CL" sz="3600" b="1">
                <a:latin typeface="Cambria" panose="02040503050406030204" pitchFamily="18" charset="0"/>
              </a:rPr>
            </a:br>
            <a:br>
              <a:rPr lang="es-CL" sz="3600" b="1">
                <a:latin typeface="Cambria" panose="02040503050406030204" pitchFamily="18" charset="0"/>
              </a:rPr>
            </a:br>
            <a:br>
              <a:rPr lang="es-CL" sz="3600" b="1">
                <a:latin typeface="Cambria" panose="02040503050406030204" pitchFamily="18" charset="0"/>
              </a:rPr>
            </a:br>
            <a:r>
              <a:rPr lang="es-CL" sz="3100" b="1">
                <a:latin typeface="Cambria" panose="02040503050406030204" pitchFamily="18" charset="0"/>
              </a:rPr>
              <a:t>MISIÓN: TIEMPO DE EVANGELIZACIÓN</a:t>
            </a:r>
            <a:br>
              <a:rPr lang="es-CL" sz="3100" b="1">
                <a:latin typeface="Cambria" panose="02040503050406030204" pitchFamily="18" charset="0"/>
              </a:rPr>
            </a:br>
            <a:r>
              <a:rPr lang="es-CL" sz="2000" b="1">
                <a:latin typeface="Cambria" panose="02040503050406030204" pitchFamily="18" charset="0"/>
              </a:rPr>
              <a:t>Objetivo: </a:t>
            </a:r>
            <a:r>
              <a:rPr lang="es-CL" sz="2000">
                <a:latin typeface="Cambria" panose="02040503050406030204" pitchFamily="18" charset="0"/>
              </a:rPr>
              <a:t>entrar en un tiempo de misión permanente, para volver a llamar a la esperanza cristiana a los feligreses de la Parroquia y salir al encuentro de los hermanos y hermanas de nuestra Jurisdicción, para abrirles las puertas de la Comunidad Parroquial e invitarlos a vivir con un renovado impulso el llamado de Jesús, que los invita a ser sus discípulos misioneros. </a:t>
            </a:r>
            <a:br>
              <a:rPr lang="es-CL" sz="2000">
                <a:latin typeface="Cambria" panose="02040503050406030204" pitchFamily="18" charset="0"/>
              </a:rPr>
            </a:br>
            <a:r>
              <a:rPr lang="es-CL" sz="2000" b="1">
                <a:latin typeface="Cambria" panose="02040503050406030204" pitchFamily="18" charset="0"/>
              </a:rPr>
              <a:t>Idea fuerza: </a:t>
            </a:r>
            <a:r>
              <a:rPr lang="es-CL" sz="2000">
                <a:latin typeface="Cambria" panose="02040503050406030204" pitchFamily="18" charset="0"/>
              </a:rPr>
              <a:t>sembrar la tierra, regar y cuidar lo sembrado y esperar con ilusión la cosecha que hará el Dueño de la Mies. </a:t>
            </a:r>
            <a:br>
              <a:rPr lang="es-CL" sz="2000">
                <a:latin typeface="Cambria" panose="02040503050406030204" pitchFamily="18" charset="0"/>
              </a:rPr>
            </a:br>
            <a:r>
              <a:rPr lang="es-CL" sz="2000" b="1">
                <a:latin typeface="Cambria" panose="02040503050406030204" pitchFamily="18" charset="0"/>
              </a:rPr>
              <a:t>Actividad:</a:t>
            </a:r>
            <a:r>
              <a:rPr lang="es-CL" sz="2000">
                <a:latin typeface="Cambria" panose="02040503050406030204" pitchFamily="18" charset="0"/>
              </a:rPr>
              <a:t> PROGRAMA DE EVANGELIZACIÓN PERMANENTE.</a:t>
            </a:r>
            <a:br>
              <a:rPr lang="es-CL" sz="2000">
                <a:latin typeface="Cambria" panose="02040503050406030204" pitchFamily="18" charset="0"/>
              </a:rPr>
            </a:br>
            <a:r>
              <a:rPr lang="es-CL" sz="2000" b="1">
                <a:latin typeface="Cambria" panose="02040503050406030204" pitchFamily="18" charset="0"/>
              </a:rPr>
              <a:t>Fecha:</a:t>
            </a:r>
            <a:r>
              <a:rPr lang="es-CL" sz="2000">
                <a:latin typeface="Cambria" panose="02040503050406030204" pitchFamily="18" charset="0"/>
              </a:rPr>
              <a:t> desde octubre de 2022.</a:t>
            </a:r>
            <a:br>
              <a:rPr lang="es-CL" sz="2000">
                <a:latin typeface="Cambria" panose="02040503050406030204" pitchFamily="18" charset="0"/>
              </a:rPr>
            </a:br>
            <a:r>
              <a:rPr lang="es-CL" sz="2000" b="1">
                <a:latin typeface="Cambria" panose="02040503050406030204" pitchFamily="18" charset="0"/>
              </a:rPr>
              <a:t>Destinatarios: </a:t>
            </a:r>
            <a:r>
              <a:rPr lang="es-CL" sz="2000">
                <a:latin typeface="Cambria" panose="02040503050406030204" pitchFamily="18" charset="0"/>
              </a:rPr>
              <a:t>hermanas y hermanos de nuestra Jurisdicción Parroquial -aquellos que están más alejados geográficamente de las Capillas y los que se han alejado por distintos motivos de las Comunidades ya constituidas-.</a:t>
            </a:r>
            <a:br>
              <a:rPr lang="es-CL" sz="2000">
                <a:latin typeface="Cambria" panose="02040503050406030204" pitchFamily="18" charset="0"/>
              </a:rPr>
            </a:br>
            <a:br>
              <a:rPr lang="es-CL" sz="3600" b="1">
                <a:latin typeface="Cambria" panose="02040503050406030204" pitchFamily="18" charset="0"/>
              </a:rPr>
            </a:br>
            <a:br>
              <a:rPr lang="es-CL" sz="3600"/>
            </a:br>
            <a:endParaRPr lang="es-CL" sz="3600">
              <a:latin typeface="Cambria" panose="02040503050406030204" pitchFamily="18" charset="0"/>
            </a:endParaRP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4812226B-F2A1-EB4C-9E7B-84FAD0930EDF}"/>
              </a:ext>
            </a:extLst>
          </p:cNvPr>
          <p:cNvSpPr>
            <a:spLocks noGrp="1"/>
          </p:cNvSpPr>
          <p:nvPr>
            <p:ph idx="1"/>
          </p:nvPr>
        </p:nvSpPr>
        <p:spPr>
          <a:xfrm>
            <a:off x="6096000" y="643466"/>
            <a:ext cx="5452532" cy="5571065"/>
          </a:xfrm>
          <a:noFill/>
        </p:spPr>
        <p:txBody>
          <a:bodyPr anchor="ctr">
            <a:normAutofit/>
          </a:bodyPr>
          <a:lstStyle/>
          <a:p>
            <a:pPr marL="0" indent="0" algn="just">
              <a:spcBef>
                <a:spcPts val="0"/>
              </a:spcBef>
              <a:buNone/>
            </a:pPr>
            <a:endParaRPr lang="es-CL" sz="2000">
              <a:latin typeface="Cambria" panose="02040503050406030204" pitchFamily="18" charset="0"/>
            </a:endParaRPr>
          </a:p>
          <a:p>
            <a:pPr marL="0" indent="0" algn="just">
              <a:spcBef>
                <a:spcPts val="0"/>
              </a:spcBef>
              <a:buNone/>
            </a:pPr>
            <a:r>
              <a:rPr lang="es-CL" sz="2000" b="1">
                <a:latin typeface="Cambria" panose="02040503050406030204" pitchFamily="18" charset="0"/>
              </a:rPr>
              <a:t>ACTIVIDAD: PROCESO DE EVANGELIZACIÓN.</a:t>
            </a:r>
          </a:p>
          <a:p>
            <a:pPr marL="0" indent="0" algn="just">
              <a:spcBef>
                <a:spcPts val="0"/>
              </a:spcBef>
              <a:buNone/>
            </a:pPr>
            <a:r>
              <a:rPr lang="es-CL" sz="2000">
                <a:latin typeface="Cambria" panose="02040503050406030204" pitchFamily="18" charset="0"/>
              </a:rPr>
              <a:t>Encuentro fraterno entre las parejas de misioneros con los 10 convocados, donde los misioneros contarán su testimonio personal y realizarán la ceremonia de aceptación de Jesús (Pasos de la Evangelización). A todos los que asistan se les invitará a una catequesis especial, para conocer más en profundidad sobre el seguimiento del Señor.</a:t>
            </a:r>
          </a:p>
          <a:p>
            <a:endParaRPr lang="es-CL" sz="1600"/>
          </a:p>
        </p:txBody>
      </p:sp>
    </p:spTree>
    <p:extLst>
      <p:ext uri="{BB962C8B-B14F-4D97-AF65-F5344CB8AC3E}">
        <p14:creationId xmlns:p14="http://schemas.microsoft.com/office/powerpoint/2010/main" val="315723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98F98C-22D6-5B41-90A7-934EB357D785}"/>
              </a:ext>
            </a:extLst>
          </p:cNvPr>
          <p:cNvSpPr>
            <a:spLocks noGrp="1"/>
          </p:cNvSpPr>
          <p:nvPr>
            <p:ph type="title"/>
          </p:nvPr>
        </p:nvSpPr>
        <p:spPr>
          <a:xfrm>
            <a:off x="643468" y="621792"/>
            <a:ext cx="4989890" cy="5413248"/>
          </a:xfrm>
        </p:spPr>
        <p:txBody>
          <a:bodyPr>
            <a:normAutofit/>
          </a:bodyPr>
          <a:lstStyle/>
          <a:p>
            <a:r>
              <a:rPr lang="es-CL" sz="3600" b="1">
                <a:latin typeface="Cambria" panose="02040503050406030204" pitchFamily="18" charset="0"/>
              </a:rPr>
              <a:t>POST-MISIÓN: </a:t>
            </a:r>
            <a:br>
              <a:rPr lang="es-CL" sz="3600" b="1">
                <a:latin typeface="Cambria" panose="02040503050406030204" pitchFamily="18" charset="0"/>
              </a:rPr>
            </a:br>
            <a:r>
              <a:rPr lang="es-CL" sz="3600" b="1">
                <a:latin typeface="Cambria" panose="02040503050406030204" pitchFamily="18" charset="0"/>
              </a:rPr>
              <a:t>TIEMPO DE CONVERSIÓN PERMANENTE</a:t>
            </a: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FCA1475E-E175-CB42-9FC6-CC1D5DE9D1F8}"/>
              </a:ext>
            </a:extLst>
          </p:cNvPr>
          <p:cNvSpPr>
            <a:spLocks noGrp="1"/>
          </p:cNvSpPr>
          <p:nvPr>
            <p:ph idx="1"/>
          </p:nvPr>
        </p:nvSpPr>
        <p:spPr>
          <a:xfrm>
            <a:off x="6096000" y="643466"/>
            <a:ext cx="5452532" cy="5571065"/>
          </a:xfrm>
          <a:noFill/>
        </p:spPr>
        <p:txBody>
          <a:bodyPr anchor="ctr">
            <a:normAutofit fontScale="92500" lnSpcReduction="10000"/>
          </a:bodyPr>
          <a:lstStyle/>
          <a:p>
            <a:pPr marL="0" indent="0" algn="just">
              <a:lnSpc>
                <a:spcPct val="110000"/>
              </a:lnSpc>
              <a:spcBef>
                <a:spcPts val="0"/>
              </a:spcBef>
              <a:buNone/>
            </a:pPr>
            <a:r>
              <a:rPr lang="es-CL" sz="1600" b="1">
                <a:latin typeface="Cambria" panose="02040503050406030204" pitchFamily="18" charset="0"/>
              </a:rPr>
              <a:t>1. MOMENTO DE PROFUNDIZACIÓN: </a:t>
            </a:r>
            <a:r>
              <a:rPr lang="es-CL" sz="1600">
                <a:latin typeface="Cambria" panose="02040503050406030204" pitchFamily="18" charset="0"/>
              </a:rPr>
              <a:t>Catequesis de profundización para conocer más de la fe y despejar inquietudes, mediante la aplicación de Fichas de los textos: “Catequesis para hambrientos” del profesor Charles </a:t>
            </a:r>
            <a:r>
              <a:rPr lang="es-CL" sz="1600" err="1">
                <a:latin typeface="Cambria" panose="02040503050406030204" pitchFamily="18" charset="0"/>
              </a:rPr>
              <a:t>Abello</a:t>
            </a:r>
            <a:r>
              <a:rPr lang="es-CL" sz="1600">
                <a:latin typeface="Cambria" panose="02040503050406030204" pitchFamily="18" charset="0"/>
              </a:rPr>
              <a:t> y “Diálogo con los Protestantes” del P. Flaviano </a:t>
            </a:r>
            <a:r>
              <a:rPr lang="es-CL" sz="1600" err="1">
                <a:latin typeface="Cambria" panose="02040503050406030204" pitchFamily="18" charset="0"/>
              </a:rPr>
              <a:t>Amatulli</a:t>
            </a:r>
            <a:r>
              <a:rPr lang="es-CL" sz="1600">
                <a:latin typeface="Cambria" panose="02040503050406030204" pitchFamily="18" charset="0"/>
              </a:rPr>
              <a:t> (en modalidad binaria). </a:t>
            </a:r>
          </a:p>
          <a:p>
            <a:pPr marL="0" indent="0" algn="just">
              <a:lnSpc>
                <a:spcPct val="110000"/>
              </a:lnSpc>
              <a:spcBef>
                <a:spcPts val="0"/>
              </a:spcBef>
              <a:buNone/>
            </a:pPr>
            <a:endParaRPr lang="es-CL" sz="1600" b="1">
              <a:latin typeface="Cambria" panose="02040503050406030204" pitchFamily="18" charset="0"/>
            </a:endParaRPr>
          </a:p>
          <a:p>
            <a:pPr marL="0" indent="0" algn="just">
              <a:lnSpc>
                <a:spcPct val="110000"/>
              </a:lnSpc>
              <a:spcBef>
                <a:spcPts val="0"/>
              </a:spcBef>
              <a:buNone/>
            </a:pPr>
            <a:r>
              <a:rPr lang="es-CL" sz="1600" b="1">
                <a:latin typeface="Cambria" panose="02040503050406030204" pitchFamily="18" charset="0"/>
              </a:rPr>
              <a:t>2. MOMENTO DE ELECCIÓN: </a:t>
            </a:r>
            <a:r>
              <a:rPr lang="es-CL" sz="1600">
                <a:latin typeface="Cambria" panose="02040503050406030204" pitchFamily="18" charset="0"/>
              </a:rPr>
              <a:t>Decisión libre y serena acerca del modo de incorporación y participación en la Comunidad Parroquial, mediante una “Expo-carismas” de las “Comunidades de Vida Fraterna” (CVF), para que los Evangelizados tengan la posibilidad de conocer los diferentes carismas, servicios y apostolados que se viven y realizan en la Parroquia, y tengan la posibilidad de elegir aquel para el cual se sienten llamados.  </a:t>
            </a:r>
          </a:p>
          <a:p>
            <a:pPr marL="0" indent="0" algn="just">
              <a:lnSpc>
                <a:spcPct val="110000"/>
              </a:lnSpc>
              <a:spcBef>
                <a:spcPts val="0"/>
              </a:spcBef>
              <a:buNone/>
            </a:pPr>
            <a:r>
              <a:rPr lang="es-CL" sz="1600">
                <a:latin typeface="Cambria" panose="02040503050406030204" pitchFamily="18" charset="0"/>
              </a:rPr>
              <a:t>El objetivo de este momento es integrarse en alguno de los apostolados que ofrece la Parroquia, para participar activamente en la Iglesia, así como tomar conocimiento de la ubicación de la capilla de su sector y del horario de las Misas de esa Comunidad, con la posibilidad de poder participar en una CVF que a nivel parroquial, que no esté en su Comunidad de origen.</a:t>
            </a:r>
          </a:p>
          <a:p>
            <a:pPr marL="0" indent="0" algn="just">
              <a:lnSpc>
                <a:spcPct val="110000"/>
              </a:lnSpc>
              <a:spcBef>
                <a:spcPts val="0"/>
              </a:spcBef>
              <a:buNone/>
            </a:pPr>
            <a:endParaRPr lang="es-CL" sz="1600" b="1">
              <a:latin typeface="Cambria" panose="02040503050406030204" pitchFamily="18" charset="0"/>
            </a:endParaRPr>
          </a:p>
          <a:p>
            <a:pPr marL="0" indent="0" algn="just">
              <a:lnSpc>
                <a:spcPct val="110000"/>
              </a:lnSpc>
              <a:spcBef>
                <a:spcPts val="0"/>
              </a:spcBef>
              <a:buNone/>
            </a:pPr>
            <a:r>
              <a:rPr lang="es-CL" sz="1600" b="1">
                <a:latin typeface="Cambria" panose="02040503050406030204" pitchFamily="18" charset="0"/>
              </a:rPr>
              <a:t>3. MOMENTO DE COMUNIÓN: </a:t>
            </a:r>
            <a:r>
              <a:rPr lang="es-CL" sz="1600">
                <a:latin typeface="Cambria" panose="02040503050406030204" pitchFamily="18" charset="0"/>
              </a:rPr>
              <a:t>Conformación de pequeñas Comunidades Eclesiales de Base (CEB) con su respectiva Coordinación.</a:t>
            </a:r>
          </a:p>
        </p:txBody>
      </p:sp>
    </p:spTree>
    <p:extLst>
      <p:ext uri="{BB962C8B-B14F-4D97-AF65-F5344CB8AC3E}">
        <p14:creationId xmlns:p14="http://schemas.microsoft.com/office/powerpoint/2010/main" val="1261274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B8E9F56-8964-CD4B-90F5-BB00C1FD5257}"/>
              </a:ext>
            </a:extLst>
          </p:cNvPr>
          <p:cNvSpPr>
            <a:spLocks noGrp="1"/>
          </p:cNvSpPr>
          <p:nvPr>
            <p:ph type="title"/>
          </p:nvPr>
        </p:nvSpPr>
        <p:spPr>
          <a:xfrm>
            <a:off x="643467" y="321734"/>
            <a:ext cx="10905066" cy="1135737"/>
          </a:xfrm>
        </p:spPr>
        <p:txBody>
          <a:bodyPr>
            <a:normAutofit/>
          </a:bodyPr>
          <a:lstStyle/>
          <a:p>
            <a:r>
              <a:rPr lang="es-419" sz="3600" b="1">
                <a:latin typeface="Cambria" panose="02040503050406030204" pitchFamily="18" charset="0"/>
                <a:ea typeface="Cambria" panose="02040503050406030204" pitchFamily="18" charset="0"/>
              </a:rPr>
              <a:t>Encuentros de Oración para “preparar la tierra” para “la siembra” (=Misión).</a:t>
            </a:r>
            <a:endParaRPr lang="es-CL" sz="3600">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A9C1BFD3-6F24-4DE9-8096-353DFA4D996B}"/>
              </a:ext>
            </a:extLst>
          </p:cNvPr>
          <p:cNvGraphicFramePr>
            <a:graphicFrameLocks noGrp="1"/>
          </p:cNvGraphicFramePr>
          <p:nvPr>
            <p:ph idx="1"/>
            <p:extLst>
              <p:ext uri="{D42A27DB-BD31-4B8C-83A1-F6EECF244321}">
                <p14:modId xmlns:p14="http://schemas.microsoft.com/office/powerpoint/2010/main" val="25696382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8865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F39D8FA-8320-D94F-9ABB-E17B1BA244E8}"/>
              </a:ext>
            </a:extLst>
          </p:cNvPr>
          <p:cNvSpPr>
            <a:spLocks noGrp="1"/>
          </p:cNvSpPr>
          <p:nvPr>
            <p:ph type="title"/>
          </p:nvPr>
        </p:nvSpPr>
        <p:spPr>
          <a:xfrm>
            <a:off x="630936" y="640080"/>
            <a:ext cx="4818888" cy="1481328"/>
          </a:xfrm>
        </p:spPr>
        <p:txBody>
          <a:bodyPr anchor="b">
            <a:normAutofit fontScale="90000"/>
          </a:bodyPr>
          <a:lstStyle/>
          <a:p>
            <a:r>
              <a:rPr lang="es-419" sz="4200">
                <a:latin typeface="Cambria" panose="02040503050406030204" pitchFamily="18" charset="0"/>
              </a:rPr>
              <a:t>Yo soy la Vid verdadera Jn 15, 1-27</a:t>
            </a:r>
            <a:endParaRPr lang="es-CL" sz="4200">
              <a:latin typeface="Cambria" panose="02040503050406030204" pitchFamily="18" charset="0"/>
            </a:endParaRPr>
          </a:p>
        </p:txBody>
      </p:sp>
      <p:sp>
        <p:nvSpPr>
          <p:cNvPr id="7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1CE4A36-FEDA-764E-95A5-45B9AE2D184E}"/>
              </a:ext>
            </a:extLst>
          </p:cNvPr>
          <p:cNvSpPr>
            <a:spLocks noGrp="1"/>
          </p:cNvSpPr>
          <p:nvPr>
            <p:ph idx="1"/>
          </p:nvPr>
        </p:nvSpPr>
        <p:spPr>
          <a:xfrm>
            <a:off x="630936" y="2660904"/>
            <a:ext cx="4818888" cy="3547872"/>
          </a:xfrm>
        </p:spPr>
        <p:txBody>
          <a:bodyPr anchor="t">
            <a:normAutofit/>
          </a:bodyPr>
          <a:lstStyle/>
          <a:p>
            <a:pPr marL="0" indent="0" algn="just">
              <a:buNone/>
            </a:pPr>
            <a:r>
              <a:rPr lang="es-CL" sz="1500">
                <a:latin typeface="Cambria" panose="02040503050406030204" pitchFamily="18" charset="0"/>
              </a:rPr>
              <a:t>Yo soy la vid verdadera, y mi Padre es el viñador. Todo sarmiento que en mí no da fruto, lo corta, y todo el que da fruto, lo limpia, para que dé más fruto. Ustedes están ya limpios gracias a la Palabra que les he anunciado. Permanezcan en mí, como yo en ustedes. Lo mismo que el sarmiento no puede dar fruto por sí mismo, si no permanece en la vid; así tampoco ustedes si no permanecen en mí. Yo soy la vid; ustedes los sarmientos. El que permanece en mí y yo en él, ése da mucho fruto; porque separados de mí no pueden hacer nada.</a:t>
            </a:r>
          </a:p>
          <a:p>
            <a:pPr marL="0" indent="0" algn="just">
              <a:buNone/>
            </a:pPr>
            <a:r>
              <a:rPr lang="es-CL" sz="1500">
                <a:latin typeface="Cambria" panose="02040503050406030204" pitchFamily="18" charset="0"/>
              </a:rPr>
              <a:t>Si alguno no permanece en mí, es arrojado fuera, como el sarmiento, y se seca; luego los recogen, los echan al fuego y arden. Si permanecen en mí, y mis palabras permanecen en ustedes, pidan lo que quieran y lo conseguirán. La gloria de mi Padre está en que den mucho fruto, y sean mis discípulos.</a:t>
            </a:r>
          </a:p>
        </p:txBody>
      </p:sp>
      <p:pic>
        <p:nvPicPr>
          <p:cNvPr id="6146" name="Picture 2">
            <a:extLst>
              <a:ext uri="{FF2B5EF4-FFF2-40B4-BE49-F238E27FC236}">
                <a16:creationId xmlns:a16="http://schemas.microsoft.com/office/drawing/2014/main" id="{0C69AEC0-7F20-CA4E-AF35-8181618D90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600246"/>
            <a:ext cx="5458968" cy="365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800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F39D8FA-8320-D94F-9ABB-E17B1BA244E8}"/>
              </a:ext>
            </a:extLst>
          </p:cNvPr>
          <p:cNvSpPr>
            <a:spLocks noGrp="1"/>
          </p:cNvSpPr>
          <p:nvPr>
            <p:ph type="title"/>
          </p:nvPr>
        </p:nvSpPr>
        <p:spPr>
          <a:xfrm>
            <a:off x="630936" y="640080"/>
            <a:ext cx="4818888" cy="1481328"/>
          </a:xfrm>
        </p:spPr>
        <p:txBody>
          <a:bodyPr anchor="b">
            <a:normAutofit/>
          </a:bodyPr>
          <a:lstStyle/>
          <a:p>
            <a:endParaRPr lang="es-CL" sz="4200">
              <a:latin typeface="Cambria" panose="02040503050406030204" pitchFamily="18" charset="0"/>
            </a:endParaRPr>
          </a:p>
        </p:txBody>
      </p:sp>
      <p:sp>
        <p:nvSpPr>
          <p:cNvPr id="7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1CE4A36-FEDA-764E-95A5-45B9AE2D184E}"/>
              </a:ext>
            </a:extLst>
          </p:cNvPr>
          <p:cNvSpPr>
            <a:spLocks noGrp="1"/>
          </p:cNvSpPr>
          <p:nvPr>
            <p:ph idx="1"/>
          </p:nvPr>
        </p:nvSpPr>
        <p:spPr>
          <a:xfrm>
            <a:off x="630936" y="2660904"/>
            <a:ext cx="4818888" cy="3547872"/>
          </a:xfrm>
        </p:spPr>
        <p:txBody>
          <a:bodyPr anchor="t">
            <a:normAutofit fontScale="85000" lnSpcReduction="20000"/>
          </a:bodyPr>
          <a:lstStyle/>
          <a:p>
            <a:pPr marL="0" indent="0" algn="just">
              <a:lnSpc>
                <a:spcPct val="110000"/>
              </a:lnSpc>
              <a:spcBef>
                <a:spcPts val="0"/>
              </a:spcBef>
              <a:buNone/>
            </a:pPr>
            <a:r>
              <a:rPr lang="es-CL" sz="1600" dirty="0">
                <a:latin typeface="Cambria" panose="02040503050406030204" pitchFamily="18" charset="0"/>
              </a:rPr>
              <a:t>Como el Padre me amó, yo también los he amado a ustedes; permanezcan en mi amor. Si guardan mis mandamientos, permanezcan en mi amor, como yo he guardado los mandamientos de mi Padre, y permanezco en su amor. Les he dicho esto, para que mi gozo esté en ustedes, y su gozo sea colmado. Este es el mandamiento mío: que se amen los unos a los otros como yo los he amado. </a:t>
            </a:r>
          </a:p>
          <a:p>
            <a:pPr marL="0" indent="0" algn="just">
              <a:lnSpc>
                <a:spcPct val="110000"/>
              </a:lnSpc>
              <a:spcBef>
                <a:spcPts val="0"/>
              </a:spcBef>
              <a:buNone/>
            </a:pPr>
            <a:endParaRPr lang="es-CL" sz="1600" dirty="0">
              <a:latin typeface="Cambria" panose="02040503050406030204" pitchFamily="18" charset="0"/>
            </a:endParaRPr>
          </a:p>
          <a:p>
            <a:pPr marL="0" indent="0" algn="just">
              <a:lnSpc>
                <a:spcPct val="110000"/>
              </a:lnSpc>
              <a:spcBef>
                <a:spcPts val="0"/>
              </a:spcBef>
              <a:buNone/>
            </a:pPr>
            <a:r>
              <a:rPr lang="es-CL" sz="1600" dirty="0">
                <a:latin typeface="Cambria" panose="02040503050406030204" pitchFamily="18" charset="0"/>
              </a:rPr>
              <a:t>Nadie tiene mayor amor que el que da su vida por sus amigos. Ustedes son mis amigos, si hacen lo que yo les mando. No los llamo ya siervos, porque el siervo no sabe lo que hace su amo; a ustedes les he llamado amigos, porque todo lo que he oído a mi Padre se los he dado a conocer. No me han elegido ustedes a mí, sino que yo los he elegido a ustedes, y los he destinado para que vayan y den fruto, y que su fruto permanezca; de modo que todo lo que pidan al Padre en mi nombre Él se los conceda.</a:t>
            </a:r>
            <a:endParaRPr lang="es-CL" sz="900" dirty="0">
              <a:latin typeface="Cambria" panose="02040503050406030204" pitchFamily="18" charset="0"/>
            </a:endParaRPr>
          </a:p>
        </p:txBody>
      </p:sp>
      <p:pic>
        <p:nvPicPr>
          <p:cNvPr id="6146" name="Picture 2">
            <a:extLst>
              <a:ext uri="{FF2B5EF4-FFF2-40B4-BE49-F238E27FC236}">
                <a16:creationId xmlns:a16="http://schemas.microsoft.com/office/drawing/2014/main" id="{0C69AEC0-7F20-CA4E-AF35-8181618D90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600246"/>
            <a:ext cx="5458968" cy="365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666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F39D8FA-8320-D94F-9ABB-E17B1BA244E8}"/>
              </a:ext>
            </a:extLst>
          </p:cNvPr>
          <p:cNvSpPr>
            <a:spLocks noGrp="1"/>
          </p:cNvSpPr>
          <p:nvPr>
            <p:ph type="title"/>
          </p:nvPr>
        </p:nvSpPr>
        <p:spPr>
          <a:xfrm>
            <a:off x="630936" y="640080"/>
            <a:ext cx="4818888" cy="1481328"/>
          </a:xfrm>
        </p:spPr>
        <p:txBody>
          <a:bodyPr anchor="b">
            <a:normAutofit/>
          </a:bodyPr>
          <a:lstStyle/>
          <a:p>
            <a:endParaRPr lang="es-CL" sz="4200">
              <a:latin typeface="Cambria" panose="02040503050406030204" pitchFamily="18" charset="0"/>
            </a:endParaRPr>
          </a:p>
        </p:txBody>
      </p:sp>
      <p:sp>
        <p:nvSpPr>
          <p:cNvPr id="7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1CE4A36-FEDA-764E-95A5-45B9AE2D184E}"/>
              </a:ext>
            </a:extLst>
          </p:cNvPr>
          <p:cNvSpPr>
            <a:spLocks noGrp="1"/>
          </p:cNvSpPr>
          <p:nvPr>
            <p:ph idx="1"/>
          </p:nvPr>
        </p:nvSpPr>
        <p:spPr>
          <a:xfrm>
            <a:off x="630936" y="2660904"/>
            <a:ext cx="4818888" cy="3547872"/>
          </a:xfrm>
        </p:spPr>
        <p:txBody>
          <a:bodyPr anchor="t">
            <a:normAutofit fontScale="70000" lnSpcReduction="20000"/>
          </a:bodyPr>
          <a:lstStyle/>
          <a:p>
            <a:pPr marL="0" indent="0" algn="just">
              <a:lnSpc>
                <a:spcPct val="120000"/>
              </a:lnSpc>
              <a:spcBef>
                <a:spcPts val="0"/>
              </a:spcBef>
              <a:buNone/>
            </a:pPr>
            <a:r>
              <a:rPr lang="es-CL" sz="1600" dirty="0">
                <a:latin typeface="Cambria" panose="02040503050406030204" pitchFamily="18" charset="0"/>
              </a:rPr>
              <a:t>Lo que les mando es que se amen los unos a los otros. Si el mundo los odia, sepan que a mí me ha odiado antes que a ustedes. Su fueran del mundo, el mundo amaría lo suyo; pero, como no son del mundo, porque yo al elegirlos los he sacado del mundo, por eso los odia el mundo. Acuérdense de la palabra que les he dicho: El siervo no es más que su señor. Si a mí me han perseguido, también los perseguirán a ustedes; si han guardado mi Palabra, también la suya guardarán. Pero todo esto se los harán por causa de mi nombre, porque no conocen al que me ha enviado. </a:t>
            </a:r>
          </a:p>
          <a:p>
            <a:pPr marL="0" indent="0" algn="just">
              <a:lnSpc>
                <a:spcPct val="120000"/>
              </a:lnSpc>
              <a:spcBef>
                <a:spcPts val="0"/>
              </a:spcBef>
              <a:buNone/>
            </a:pPr>
            <a:endParaRPr lang="es-CL" sz="1600" dirty="0">
              <a:latin typeface="Cambria" panose="02040503050406030204" pitchFamily="18" charset="0"/>
            </a:endParaRPr>
          </a:p>
          <a:p>
            <a:pPr marL="0" indent="0" algn="just">
              <a:lnSpc>
                <a:spcPct val="120000"/>
              </a:lnSpc>
              <a:spcBef>
                <a:spcPts val="0"/>
              </a:spcBef>
              <a:buNone/>
            </a:pPr>
            <a:r>
              <a:rPr lang="es-CL" sz="1600" dirty="0">
                <a:latin typeface="Cambria" panose="02040503050406030204" pitchFamily="18" charset="0"/>
              </a:rPr>
              <a:t>Si yo no hubiera venido y no les hubiera hablado, no tendrían pecado; pero ahora no tienen excusa de su pecado. El que me odia, odia también a mi Padre. Si no hubiera hecho entre ellos obras que no ha hecho ningún otro, no tendrían pecado; pero ahora las han visto, y nos odian a mí y a mi Padre. Pero es para que se cumpla lo que está escrito en su Ley: Me han odiado sin motivo. Cuando venga el Paráclito, que yo les enviaré de junto al Padre, el Espíritu de la verdad, que procede del Padre, él dará testimonio de mí. Pero también ustedes darán testimonio, porque están conmigo desde el principio.</a:t>
            </a:r>
            <a:endParaRPr lang="es-CL" sz="1500" dirty="0">
              <a:latin typeface="Cambria" panose="02040503050406030204" pitchFamily="18" charset="0"/>
            </a:endParaRPr>
          </a:p>
        </p:txBody>
      </p:sp>
      <p:pic>
        <p:nvPicPr>
          <p:cNvPr id="6146" name="Picture 2">
            <a:extLst>
              <a:ext uri="{FF2B5EF4-FFF2-40B4-BE49-F238E27FC236}">
                <a16:creationId xmlns:a16="http://schemas.microsoft.com/office/drawing/2014/main" id="{0C69AEC0-7F20-CA4E-AF35-8181618D90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600246"/>
            <a:ext cx="5458968" cy="365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99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25" name="Straight Connector 24">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1" name="Oval 30">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1" name="Straight Connector 40">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9" name="Straight Connector 48">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C0E329C8-4DD4-EF40-8E73-00645583213C}"/>
              </a:ext>
            </a:extLst>
          </p:cNvPr>
          <p:cNvSpPr>
            <a:spLocks noGrp="1"/>
          </p:cNvSpPr>
          <p:nvPr>
            <p:ph type="title"/>
          </p:nvPr>
        </p:nvSpPr>
        <p:spPr>
          <a:xfrm>
            <a:off x="630936" y="495992"/>
            <a:ext cx="4195140" cy="5638831"/>
          </a:xfrm>
          <a:noFill/>
        </p:spPr>
        <p:txBody>
          <a:bodyPr anchor="ctr">
            <a:normAutofit/>
          </a:bodyPr>
          <a:lstStyle/>
          <a:p>
            <a:r>
              <a:rPr lang="es-CL" sz="4800">
                <a:latin typeface="Cambria" panose="02040503050406030204" pitchFamily="18" charset="0"/>
              </a:rPr>
              <a:t>Algunas preguntas para comenzar:</a:t>
            </a:r>
          </a:p>
        </p:txBody>
      </p:sp>
      <p:graphicFrame>
        <p:nvGraphicFramePr>
          <p:cNvPr id="16" name="Marcador de contenido 2">
            <a:extLst>
              <a:ext uri="{FF2B5EF4-FFF2-40B4-BE49-F238E27FC236}">
                <a16:creationId xmlns:a16="http://schemas.microsoft.com/office/drawing/2014/main" id="{69F06CBF-AC04-4EF0-8BBD-399C01D92CFE}"/>
              </a:ext>
            </a:extLst>
          </p:cNvPr>
          <p:cNvGraphicFramePr>
            <a:graphicFrameLocks noGrp="1"/>
          </p:cNvGraphicFramePr>
          <p:nvPr>
            <p:ph idx="1"/>
            <p:extLst>
              <p:ext uri="{D42A27DB-BD31-4B8C-83A1-F6EECF244321}">
                <p14:modId xmlns:p14="http://schemas.microsoft.com/office/powerpoint/2010/main" val="1642710701"/>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90608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185D146-32BF-5A41-AC97-A1ADF58160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57" r="-1" b="22523"/>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693F5B71-E93E-3C41-AC58-5349FFC2CF3C}"/>
              </a:ext>
            </a:extLst>
          </p:cNvPr>
          <p:cNvSpPr>
            <a:spLocks noGrp="1"/>
          </p:cNvSpPr>
          <p:nvPr>
            <p:ph type="title"/>
          </p:nvPr>
        </p:nvSpPr>
        <p:spPr>
          <a:xfrm>
            <a:off x="618062" y="4185749"/>
            <a:ext cx="9265771" cy="622836"/>
          </a:xfrm>
        </p:spPr>
        <p:txBody>
          <a:bodyPr>
            <a:normAutofit/>
          </a:bodyPr>
          <a:lstStyle/>
          <a:p>
            <a:r>
              <a:rPr lang="es-CL" sz="3600" b="1">
                <a:latin typeface="Cambria" panose="02040503050406030204" pitchFamily="18" charset="0"/>
                <a:ea typeface="Cambria" panose="02040503050406030204" pitchFamily="18" charset="0"/>
              </a:rPr>
              <a:t>La Parábola del sembrador</a:t>
            </a:r>
          </a:p>
        </p:txBody>
      </p:sp>
      <p:sp>
        <p:nvSpPr>
          <p:cNvPr id="3" name="Marcador de contenido 2">
            <a:extLst>
              <a:ext uri="{FF2B5EF4-FFF2-40B4-BE49-F238E27FC236}">
                <a16:creationId xmlns:a16="http://schemas.microsoft.com/office/drawing/2014/main" id="{361E0B23-0574-E242-89FE-85CF42F305DE}"/>
              </a:ext>
            </a:extLst>
          </p:cNvPr>
          <p:cNvSpPr>
            <a:spLocks noGrp="1"/>
          </p:cNvSpPr>
          <p:nvPr>
            <p:ph idx="1"/>
          </p:nvPr>
        </p:nvSpPr>
        <p:spPr>
          <a:xfrm>
            <a:off x="618063" y="4856921"/>
            <a:ext cx="9565028" cy="1249240"/>
          </a:xfrm>
        </p:spPr>
        <p:txBody>
          <a:bodyPr>
            <a:normAutofit lnSpcReduction="10000"/>
          </a:bodyPr>
          <a:lstStyle/>
          <a:p>
            <a:pPr marL="0" indent="0">
              <a:buNone/>
            </a:pPr>
            <a:r>
              <a:rPr lang="es-CL" sz="8800">
                <a:latin typeface="Cambria" panose="02040503050406030204" pitchFamily="18" charset="0"/>
              </a:rPr>
              <a:t>Mt 13,1-23</a:t>
            </a:r>
            <a:endParaRPr lang="es-CL" sz="6600">
              <a:latin typeface="Cambria" panose="02040503050406030204" pitchFamily="18" charset="0"/>
            </a:endParaRPr>
          </a:p>
        </p:txBody>
      </p:sp>
    </p:spTree>
    <p:extLst>
      <p:ext uri="{BB962C8B-B14F-4D97-AF65-F5344CB8AC3E}">
        <p14:creationId xmlns:p14="http://schemas.microsoft.com/office/powerpoint/2010/main" val="383670445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9CCB502-2E34-F748-8D46-F6CDC9326EBE}"/>
              </a:ext>
            </a:extLst>
          </p:cNvPr>
          <p:cNvSpPr>
            <a:spLocks noGrp="1"/>
          </p:cNvSpPr>
          <p:nvPr>
            <p:ph type="title"/>
          </p:nvPr>
        </p:nvSpPr>
        <p:spPr>
          <a:xfrm>
            <a:off x="572493" y="238539"/>
            <a:ext cx="11018520" cy="1434415"/>
          </a:xfrm>
        </p:spPr>
        <p:txBody>
          <a:bodyPr anchor="b">
            <a:normAutofit/>
          </a:bodyPr>
          <a:lstStyle/>
          <a:p>
            <a:r>
              <a:rPr lang="es-CL" sz="5400">
                <a:latin typeface="Cambria" panose="02040503050406030204" pitchFamily="18" charset="0"/>
              </a:rPr>
              <a:t>Mt 13, 1-9</a:t>
            </a:r>
          </a:p>
        </p:txBody>
      </p:sp>
      <p:sp>
        <p:nvSpPr>
          <p:cNvPr id="410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F3B36AD-F705-C940-81FB-DB0450A11A6E}"/>
              </a:ext>
            </a:extLst>
          </p:cNvPr>
          <p:cNvSpPr>
            <a:spLocks noGrp="1"/>
          </p:cNvSpPr>
          <p:nvPr>
            <p:ph idx="1"/>
          </p:nvPr>
        </p:nvSpPr>
        <p:spPr>
          <a:xfrm>
            <a:off x="572493" y="2071316"/>
            <a:ext cx="6713552" cy="4119172"/>
          </a:xfrm>
        </p:spPr>
        <p:txBody>
          <a:bodyPr anchor="t">
            <a:normAutofit/>
          </a:bodyPr>
          <a:lstStyle/>
          <a:p>
            <a:pPr marL="0" indent="0" algn="just">
              <a:buNone/>
            </a:pPr>
            <a:r>
              <a:rPr lang="es-CL" sz="2200">
                <a:latin typeface="Cambria" panose="02040503050406030204" pitchFamily="18" charset="0"/>
              </a:rPr>
              <a:t>Jesús les habló de muchas cosas, usando comparaciones o parábolas. Les decía: “El sembrador salió a sembrar. Y mientras sembraba, unos granos cayeron a lo largo del camino: vinieron las aves y se los comieron. Otros cayeron en terreno pedregoso, con muy poca tierra, y brotaron enseguida, pues no había profundidad. Pero apenas salió el sol, los quemó y, por falta de raíces, se secaron. Otros cayeron en medio de cardos: éstos crecieron y los ahogaron. Otros granos, finalmente, cayeron en buena tierra y produjeron cosecha, unos el ciento, otros el sesenta y otros el treinta por uno. El que tenga oídos, que escuche”.</a:t>
            </a:r>
          </a:p>
        </p:txBody>
      </p:sp>
      <p:pic>
        <p:nvPicPr>
          <p:cNvPr id="4098" name="Picture 2" descr="Un par de personas de pie sobre pasto&#10;&#10;Descripción generada automáticamente con confianza media">
            <a:extLst>
              <a:ext uri="{FF2B5EF4-FFF2-40B4-BE49-F238E27FC236}">
                <a16:creationId xmlns:a16="http://schemas.microsoft.com/office/drawing/2014/main" id="{C78CFCD3-CEAC-8244-9C87-604863CC32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5" r="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587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Marcador de contenido 3">
            <a:extLst>
              <a:ext uri="{FF2B5EF4-FFF2-40B4-BE49-F238E27FC236}">
                <a16:creationId xmlns:a16="http://schemas.microsoft.com/office/drawing/2014/main" id="{5FD9A64C-94BE-C14E-A252-981E7B3D1E1F}"/>
              </a:ext>
            </a:extLst>
          </p:cNvPr>
          <p:cNvSpPr>
            <a:spLocks noGrp="1"/>
          </p:cNvSpPr>
          <p:nvPr>
            <p:ph idx="1"/>
          </p:nvPr>
        </p:nvSpPr>
        <p:spPr/>
        <p:txBody>
          <a:bodyPr/>
          <a:lstStyle/>
          <a:p>
            <a:endParaRPr lang="es-CL"/>
          </a:p>
        </p:txBody>
      </p:sp>
      <p:pic>
        <p:nvPicPr>
          <p:cNvPr id="3076" name="Picture 4" descr="Parabola del sembrador">
            <a:extLst>
              <a:ext uri="{FF2B5EF4-FFF2-40B4-BE49-F238E27FC236}">
                <a16:creationId xmlns:a16="http://schemas.microsoft.com/office/drawing/2014/main" id="{D11FB436-3CEF-C54F-970A-68F351139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0"/>
            <a:ext cx="10885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05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60CD5B-7F6F-6540-9273-214DCFDAE064}"/>
              </a:ext>
            </a:extLst>
          </p:cNvPr>
          <p:cNvSpPr>
            <a:spLocks noGrp="1"/>
          </p:cNvSpPr>
          <p:nvPr>
            <p:ph type="title"/>
          </p:nvPr>
        </p:nvSpPr>
        <p:spPr>
          <a:xfrm>
            <a:off x="572493" y="238539"/>
            <a:ext cx="11018520" cy="1434415"/>
          </a:xfrm>
        </p:spPr>
        <p:txBody>
          <a:bodyPr anchor="b">
            <a:normAutofit/>
          </a:bodyPr>
          <a:lstStyle/>
          <a:p>
            <a:r>
              <a:rPr lang="es-CL" sz="5000">
                <a:latin typeface="Cambria" panose="02040503050406030204" pitchFamily="18" charset="0"/>
              </a:rPr>
              <a:t>Explicación de la Parábola: Mt 13, 18-23</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3BA5E27-4B1D-8D4D-B0F9-59293239CFC6}"/>
              </a:ext>
            </a:extLst>
          </p:cNvPr>
          <p:cNvSpPr>
            <a:spLocks noGrp="1"/>
          </p:cNvSpPr>
          <p:nvPr>
            <p:ph idx="1"/>
          </p:nvPr>
        </p:nvSpPr>
        <p:spPr>
          <a:xfrm>
            <a:off x="572493" y="2071316"/>
            <a:ext cx="6713552" cy="4119172"/>
          </a:xfrm>
        </p:spPr>
        <p:txBody>
          <a:bodyPr anchor="t">
            <a:normAutofit/>
          </a:bodyPr>
          <a:lstStyle/>
          <a:p>
            <a:pPr marL="0" indent="0" algn="just">
              <a:spcBef>
                <a:spcPts val="0"/>
              </a:spcBef>
              <a:spcAft>
                <a:spcPts val="600"/>
              </a:spcAft>
              <a:buNone/>
            </a:pPr>
            <a:r>
              <a:rPr lang="es-CL" sz="1700">
                <a:latin typeface="Cambria" panose="02040503050406030204" pitchFamily="18" charset="0"/>
              </a:rPr>
              <a:t>“Escuchen ahora la explicación de la parábola del sembrador: Cuando uno oye la palabra del Reino y no la interioriza, viene el Maligno y le arrebata lo que fue sembrado en su corazón. </a:t>
            </a:r>
            <a:r>
              <a:rPr lang="es-CL" sz="1700" b="1">
                <a:latin typeface="Cambria" panose="02040503050406030204" pitchFamily="18" charset="0"/>
              </a:rPr>
              <a:t>Ahí tienen lo que cayó a lo largo del camino. </a:t>
            </a:r>
          </a:p>
          <a:p>
            <a:pPr marL="0" indent="0" algn="just">
              <a:spcBef>
                <a:spcPts val="0"/>
              </a:spcBef>
              <a:spcAft>
                <a:spcPts val="600"/>
              </a:spcAft>
              <a:buNone/>
            </a:pPr>
            <a:r>
              <a:rPr lang="es-CL" sz="1700" b="1">
                <a:latin typeface="Cambria" panose="02040503050406030204" pitchFamily="18" charset="0"/>
              </a:rPr>
              <a:t>La semilla que cayó en terreno pedregoso</a:t>
            </a:r>
            <a:r>
              <a:rPr lang="es-CL" sz="1700">
                <a:latin typeface="Cambria" panose="02040503050406030204" pitchFamily="18" charset="0"/>
              </a:rPr>
              <a:t>, es aquel que oye la Palabra y en seguida la recibe con alegría. En él, sin embargo, no hay raíces, y no dura más que una temporada. Apenas sobreviene alguna contrariedad o persecución por causa de la Palabra, inmediatamente se viene abajo.</a:t>
            </a:r>
          </a:p>
          <a:p>
            <a:pPr marL="0" indent="0" algn="just">
              <a:spcBef>
                <a:spcPts val="0"/>
              </a:spcBef>
              <a:spcAft>
                <a:spcPts val="600"/>
              </a:spcAft>
              <a:buNone/>
            </a:pPr>
            <a:r>
              <a:rPr lang="es-CL" sz="1700" b="1">
                <a:latin typeface="Cambria" panose="02040503050406030204" pitchFamily="18" charset="0"/>
              </a:rPr>
              <a:t>La semilla que cayó entre cardos</a:t>
            </a:r>
            <a:r>
              <a:rPr lang="es-CL" sz="1700">
                <a:latin typeface="Cambria" panose="02040503050406030204" pitchFamily="18" charset="0"/>
              </a:rPr>
              <a:t>, es aquel que oye la Palabra, pero luego las preocupaciones de esta vida y los encantos de las riquezas ahogan esta palabra, y al final no produce fruto. </a:t>
            </a:r>
          </a:p>
          <a:p>
            <a:pPr marL="0" indent="0" algn="just">
              <a:spcBef>
                <a:spcPts val="0"/>
              </a:spcBef>
              <a:spcAft>
                <a:spcPts val="600"/>
              </a:spcAft>
              <a:buNone/>
            </a:pPr>
            <a:r>
              <a:rPr lang="es-CL" sz="1700" b="1">
                <a:latin typeface="Cambria" panose="02040503050406030204" pitchFamily="18" charset="0"/>
              </a:rPr>
              <a:t>La semilla que cayó en tierra buena</a:t>
            </a:r>
            <a:r>
              <a:rPr lang="es-CL" sz="1700">
                <a:latin typeface="Cambria" panose="02040503050406030204" pitchFamily="18" charset="0"/>
              </a:rPr>
              <a:t>, es aquel que oye la Palabra y la comprende. Este ciertamente dará fruto y producirá cien, sesenta o treinta veces más.”</a:t>
            </a:r>
          </a:p>
        </p:txBody>
      </p:sp>
      <p:pic>
        <p:nvPicPr>
          <p:cNvPr id="4" name="Picture 2" descr="Un par de personas de pie sobre pasto&#10;&#10;Descripción generada automáticamente con confianza media">
            <a:extLst>
              <a:ext uri="{FF2B5EF4-FFF2-40B4-BE49-F238E27FC236}">
                <a16:creationId xmlns:a16="http://schemas.microsoft.com/office/drawing/2014/main" id="{2D8ED3D5-45E2-0949-B92F-E267D50C63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5" r="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37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9264BFD-360D-430E-B593-7BC0D00FB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4538145-ACBA-40C0-AFBD-DE742723D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useBgFill="1">
          <p:nvSpPr>
            <p:cNvPr id="74" name="Rectangle 73">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75" name="Rectangle 74">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a:solidFill>
                  <a:schemeClr val="tx1"/>
                </a:solidFill>
              </a:endParaRPr>
            </a:p>
          </p:txBody>
        </p:sp>
      </p:grpSp>
      <p:sp>
        <p:nvSpPr>
          <p:cNvPr id="2" name="Título 1">
            <a:extLst>
              <a:ext uri="{FF2B5EF4-FFF2-40B4-BE49-F238E27FC236}">
                <a16:creationId xmlns:a16="http://schemas.microsoft.com/office/drawing/2014/main" id="{DD40D7D9-3FAC-B045-923E-85D67EADE743}"/>
              </a:ext>
            </a:extLst>
          </p:cNvPr>
          <p:cNvSpPr>
            <a:spLocks noGrp="1"/>
          </p:cNvSpPr>
          <p:nvPr>
            <p:ph type="title"/>
          </p:nvPr>
        </p:nvSpPr>
        <p:spPr>
          <a:xfrm>
            <a:off x="765051" y="662400"/>
            <a:ext cx="4516505" cy="1492132"/>
          </a:xfrm>
        </p:spPr>
        <p:txBody>
          <a:bodyPr anchor="t">
            <a:normAutofit/>
          </a:bodyPr>
          <a:lstStyle/>
          <a:p>
            <a:r>
              <a:rPr lang="es-CL">
                <a:latin typeface="Cambria" panose="02040503050406030204" pitchFamily="18" charset="0"/>
              </a:rPr>
              <a:t>Tres ideas fundamentales:</a:t>
            </a:r>
          </a:p>
        </p:txBody>
      </p:sp>
      <p:sp>
        <p:nvSpPr>
          <p:cNvPr id="3" name="Marcador de contenido 2">
            <a:extLst>
              <a:ext uri="{FF2B5EF4-FFF2-40B4-BE49-F238E27FC236}">
                <a16:creationId xmlns:a16="http://schemas.microsoft.com/office/drawing/2014/main" id="{72A08279-2716-1240-92FB-B06BDD3CC82D}"/>
              </a:ext>
            </a:extLst>
          </p:cNvPr>
          <p:cNvSpPr>
            <a:spLocks noGrp="1"/>
          </p:cNvSpPr>
          <p:nvPr>
            <p:ph idx="1"/>
          </p:nvPr>
        </p:nvSpPr>
        <p:spPr>
          <a:xfrm>
            <a:off x="765052" y="2286001"/>
            <a:ext cx="4389998" cy="3844800"/>
          </a:xfrm>
        </p:spPr>
        <p:txBody>
          <a:bodyPr>
            <a:normAutofit/>
          </a:bodyPr>
          <a:lstStyle/>
          <a:p>
            <a:pPr algn="just">
              <a:spcBef>
                <a:spcPts val="0"/>
              </a:spcBef>
            </a:pPr>
            <a:r>
              <a:rPr lang="es-CL" sz="2400">
                <a:solidFill>
                  <a:schemeClr val="tx1">
                    <a:alpha val="60000"/>
                  </a:schemeClr>
                </a:solidFill>
                <a:latin typeface="Cambria" panose="02040503050406030204" pitchFamily="18" charset="0"/>
              </a:rPr>
              <a:t>Jesús es el Sembrador, que salió a sembrar.</a:t>
            </a:r>
          </a:p>
          <a:p>
            <a:pPr algn="just">
              <a:spcBef>
                <a:spcPts val="0"/>
              </a:spcBef>
            </a:pPr>
            <a:endParaRPr lang="es-CL" sz="2400">
              <a:solidFill>
                <a:schemeClr val="tx1">
                  <a:alpha val="60000"/>
                </a:schemeClr>
              </a:solidFill>
              <a:latin typeface="Cambria" panose="02040503050406030204" pitchFamily="18" charset="0"/>
            </a:endParaRPr>
          </a:p>
          <a:p>
            <a:pPr algn="just">
              <a:spcBef>
                <a:spcPts val="0"/>
              </a:spcBef>
            </a:pPr>
            <a:r>
              <a:rPr lang="es-CL" sz="2400">
                <a:solidFill>
                  <a:schemeClr val="tx1">
                    <a:alpha val="60000"/>
                  </a:schemeClr>
                </a:solidFill>
                <a:latin typeface="Cambria" panose="02040503050406030204" pitchFamily="18" charset="0"/>
              </a:rPr>
              <a:t>La semilla es la Palabra de Dios, la Palabra del Reino.</a:t>
            </a:r>
          </a:p>
          <a:p>
            <a:pPr algn="just">
              <a:spcBef>
                <a:spcPts val="0"/>
              </a:spcBef>
            </a:pPr>
            <a:endParaRPr lang="es-CL" sz="2400">
              <a:solidFill>
                <a:schemeClr val="tx1">
                  <a:alpha val="60000"/>
                </a:schemeClr>
              </a:solidFill>
              <a:latin typeface="Cambria" panose="02040503050406030204" pitchFamily="18" charset="0"/>
            </a:endParaRPr>
          </a:p>
          <a:p>
            <a:pPr algn="just">
              <a:spcBef>
                <a:spcPts val="0"/>
              </a:spcBef>
            </a:pPr>
            <a:r>
              <a:rPr lang="es-CL" sz="2400">
                <a:solidFill>
                  <a:schemeClr val="tx1">
                    <a:alpha val="60000"/>
                  </a:schemeClr>
                </a:solidFill>
                <a:latin typeface="Cambria" panose="02040503050406030204" pitchFamily="18" charset="0"/>
              </a:rPr>
              <a:t>Los tipos de suelos en que cae la semilla, son las distintas personas o los distintos momentos de la misma persona.</a:t>
            </a:r>
          </a:p>
          <a:p>
            <a:pPr algn="just"/>
            <a:endParaRPr lang="es-CL" sz="2400">
              <a:solidFill>
                <a:schemeClr val="tx1">
                  <a:alpha val="60000"/>
                </a:schemeClr>
              </a:solidFill>
              <a:latin typeface="Cambria" panose="02040503050406030204" pitchFamily="18" charset="0"/>
            </a:endParaRPr>
          </a:p>
          <a:p>
            <a:endParaRPr lang="es-CL" sz="2000">
              <a:solidFill>
                <a:schemeClr val="tx1">
                  <a:alpha val="60000"/>
                </a:schemeClr>
              </a:solidFill>
            </a:endParaRPr>
          </a:p>
        </p:txBody>
      </p:sp>
      <p:sp>
        <p:nvSpPr>
          <p:cNvPr id="77" name="Freeform: Shape 76">
            <a:extLst>
              <a:ext uri="{FF2B5EF4-FFF2-40B4-BE49-F238E27FC236}">
                <a16:creationId xmlns:a16="http://schemas.microsoft.com/office/drawing/2014/main" id="{F249C1C3-EBDE-4C27-BD12-A6AE40A4D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7375" y="0"/>
            <a:ext cx="6404625"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a:extLst>
              <a:ext uri="{FF2B5EF4-FFF2-40B4-BE49-F238E27FC236}">
                <a16:creationId xmlns:a16="http://schemas.microsoft.com/office/drawing/2014/main" id="{49DCF47D-E28D-0344-9C6A-CC625B20B0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1"/>
          <a:stretch/>
        </p:blipFill>
        <p:spPr bwMode="auto">
          <a:xfrm>
            <a:off x="6003221" y="10"/>
            <a:ext cx="6188779"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noFill/>
          <a:ln w="2032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68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3189EC-83E7-AF43-8C7A-9A69E3E8CE0B}"/>
              </a:ext>
            </a:extLst>
          </p:cNvPr>
          <p:cNvSpPr>
            <a:spLocks noGrp="1"/>
          </p:cNvSpPr>
          <p:nvPr>
            <p:ph type="title"/>
          </p:nvPr>
        </p:nvSpPr>
        <p:spPr>
          <a:xfrm>
            <a:off x="524741" y="620392"/>
            <a:ext cx="3808268" cy="5504688"/>
          </a:xfrm>
        </p:spPr>
        <p:txBody>
          <a:bodyPr>
            <a:normAutofit/>
          </a:bodyPr>
          <a:lstStyle/>
          <a:p>
            <a:r>
              <a:rPr lang="es-CL" sz="4700">
                <a:solidFill>
                  <a:schemeClr val="bg1"/>
                </a:solidFill>
                <a:latin typeface="Cambria" panose="02040503050406030204" pitchFamily="18" charset="0"/>
              </a:rPr>
              <a:t>4 Desafíos permanentes:</a:t>
            </a:r>
          </a:p>
        </p:txBody>
      </p:sp>
      <p:graphicFrame>
        <p:nvGraphicFramePr>
          <p:cNvPr id="5" name="Marcador de contenido 2">
            <a:extLst>
              <a:ext uri="{FF2B5EF4-FFF2-40B4-BE49-F238E27FC236}">
                <a16:creationId xmlns:a16="http://schemas.microsoft.com/office/drawing/2014/main" id="{E2B35A1D-4264-4B48-AE7E-559F5DB05996}"/>
              </a:ext>
            </a:extLst>
          </p:cNvPr>
          <p:cNvGraphicFramePr>
            <a:graphicFrameLocks noGrp="1"/>
          </p:cNvGraphicFramePr>
          <p:nvPr>
            <p:ph idx="1"/>
            <p:extLst>
              <p:ext uri="{D42A27DB-BD31-4B8C-83A1-F6EECF244321}">
                <p14:modId xmlns:p14="http://schemas.microsoft.com/office/powerpoint/2010/main" val="385507226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7927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64176A0-B9B4-2340-B795-E28EB88C0AA2}"/>
              </a:ext>
            </a:extLst>
          </p:cNvPr>
          <p:cNvSpPr>
            <a:spLocks noGrp="1"/>
          </p:cNvSpPr>
          <p:nvPr>
            <p:ph type="title"/>
          </p:nvPr>
        </p:nvSpPr>
        <p:spPr>
          <a:xfrm>
            <a:off x="643468" y="621792"/>
            <a:ext cx="4989890" cy="5413248"/>
          </a:xfrm>
        </p:spPr>
        <p:txBody>
          <a:bodyPr>
            <a:normAutofit/>
          </a:bodyPr>
          <a:lstStyle/>
          <a:p>
            <a:r>
              <a:rPr lang="es-CL" sz="2800" b="1">
                <a:latin typeface="Cambria" panose="02040503050406030204" pitchFamily="18" charset="0"/>
              </a:rPr>
              <a:t>PRE-MISIÓN: TIEMPO DE PREPRARACIÓN</a:t>
            </a:r>
            <a:br>
              <a:rPr lang="es-CL" sz="2800" b="1">
                <a:latin typeface="Cambria" panose="02040503050406030204" pitchFamily="18" charset="0"/>
              </a:rPr>
            </a:br>
            <a:r>
              <a:rPr lang="es-CL" sz="2800" b="1">
                <a:latin typeface="Cambria" panose="02040503050406030204" pitchFamily="18" charset="0"/>
              </a:rPr>
              <a:t>Objetivo: </a:t>
            </a:r>
            <a:r>
              <a:rPr lang="es-CL" sz="2800">
                <a:latin typeface="Cambria" panose="02040503050406030204" pitchFamily="18" charset="0"/>
              </a:rPr>
              <a:t>Preparar los corazones para acoger con renovada esperanza la predicación de Jesús: “¡El Reino de Dios está cerca!”</a:t>
            </a:r>
            <a:br>
              <a:rPr lang="es-CL" sz="2800" b="1">
                <a:latin typeface="Cambria" panose="02040503050406030204" pitchFamily="18" charset="0"/>
              </a:rPr>
            </a:br>
            <a:r>
              <a:rPr lang="es-CL" sz="2800" b="1">
                <a:latin typeface="Cambria" panose="02040503050406030204" pitchFamily="18" charset="0"/>
              </a:rPr>
              <a:t>Idea fuerza: </a:t>
            </a:r>
            <a:r>
              <a:rPr lang="es-CL" sz="2800">
                <a:latin typeface="Cambria" panose="02040503050406030204" pitchFamily="18" charset="0"/>
              </a:rPr>
              <a:t>cultivar y abonar “la tierra para la siembra” y preparar a “los sembradores para salir a sembrar”.</a:t>
            </a:r>
            <a:br>
              <a:rPr lang="es-CL" sz="2800">
                <a:latin typeface="Cambria" panose="02040503050406030204" pitchFamily="18" charset="0"/>
              </a:rPr>
            </a:br>
            <a:r>
              <a:rPr lang="es-CL" sz="2800" b="1">
                <a:latin typeface="Cambria" panose="02040503050406030204" pitchFamily="18" charset="0"/>
              </a:rPr>
              <a:t>Duración: </a:t>
            </a:r>
            <a:r>
              <a:rPr lang="es-CL" sz="2800">
                <a:latin typeface="Cambria" panose="02040503050406030204" pitchFamily="18" charset="0"/>
              </a:rPr>
              <a:t>desde julio de 2021 hasta septiembre de 2022.</a:t>
            </a:r>
          </a:p>
        </p:txBody>
      </p:sp>
      <p:sp>
        <p:nvSpPr>
          <p:cNvPr id="55"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Marcador de contenido 2">
            <a:extLst>
              <a:ext uri="{FF2B5EF4-FFF2-40B4-BE49-F238E27FC236}">
                <a16:creationId xmlns:a16="http://schemas.microsoft.com/office/drawing/2014/main" id="{47ACF88C-9B70-FA48-B4E3-1432A2FAAB46}"/>
              </a:ext>
            </a:extLst>
          </p:cNvPr>
          <p:cNvSpPr>
            <a:spLocks noGrp="1"/>
          </p:cNvSpPr>
          <p:nvPr>
            <p:ph idx="1"/>
          </p:nvPr>
        </p:nvSpPr>
        <p:spPr>
          <a:xfrm>
            <a:off x="6096000" y="643466"/>
            <a:ext cx="5452532" cy="5571065"/>
          </a:xfrm>
          <a:noFill/>
        </p:spPr>
        <p:txBody>
          <a:bodyPr anchor="ctr">
            <a:normAutofit fontScale="85000" lnSpcReduction="10000"/>
          </a:bodyPr>
          <a:lstStyle/>
          <a:p>
            <a:pPr marL="0" indent="0" algn="just">
              <a:lnSpc>
                <a:spcPct val="110000"/>
              </a:lnSpc>
              <a:spcBef>
                <a:spcPts val="0"/>
              </a:spcBef>
              <a:buNone/>
            </a:pPr>
            <a:r>
              <a:rPr lang="es-CL" sz="1600" b="1">
                <a:latin typeface="Cambria" panose="02040503050406030204" pitchFamily="18" charset="0"/>
              </a:rPr>
              <a:t>ACTIVIDADES: </a:t>
            </a:r>
          </a:p>
          <a:p>
            <a:pPr marL="0" indent="0" algn="just">
              <a:lnSpc>
                <a:spcPct val="110000"/>
              </a:lnSpc>
              <a:spcBef>
                <a:spcPts val="0"/>
              </a:spcBef>
              <a:buNone/>
            </a:pPr>
            <a:r>
              <a:rPr lang="es-CL" sz="1600" b="1">
                <a:latin typeface="Cambria" panose="02040503050406030204" pitchFamily="18" charset="0"/>
              </a:rPr>
              <a:t>1. MOTIVACIÓN DE LOS MISIONEROS:</a:t>
            </a:r>
            <a:r>
              <a:rPr lang="es-CL" sz="1600">
                <a:latin typeface="Cambria" panose="02040503050406030204" pitchFamily="18" charset="0"/>
              </a:rPr>
              <a:t> </a:t>
            </a:r>
          </a:p>
          <a:p>
            <a:pPr marL="0" indent="0" algn="just">
              <a:lnSpc>
                <a:spcPct val="110000"/>
              </a:lnSpc>
              <a:spcBef>
                <a:spcPts val="0"/>
              </a:spcBef>
              <a:buNone/>
            </a:pPr>
            <a:r>
              <a:rPr lang="es-CL" sz="1600" i="1">
                <a:latin typeface="Cambria" panose="02040503050406030204" pitchFamily="18" charset="0"/>
              </a:rPr>
              <a:t>Objetivo:</a:t>
            </a:r>
            <a:r>
              <a:rPr lang="es-CL" sz="1600">
                <a:latin typeface="Cambria" panose="02040503050406030204" pitchFamily="18" charset="0"/>
              </a:rPr>
              <a:t> invitar a los Agentes Pastorales de la Parroquia a un curso teórico-práctico para despertar la vocación de discípulos misioneros.</a:t>
            </a:r>
          </a:p>
          <a:p>
            <a:pPr marL="0" indent="0" algn="just">
              <a:lnSpc>
                <a:spcPct val="110000"/>
              </a:lnSpc>
              <a:spcBef>
                <a:spcPts val="0"/>
              </a:spcBef>
              <a:buNone/>
            </a:pPr>
            <a:r>
              <a:rPr lang="es-CL" sz="1600" i="1">
                <a:latin typeface="Cambria" panose="02040503050406030204" pitchFamily="18" charset="0"/>
              </a:rPr>
              <a:t>Estrategia: </a:t>
            </a:r>
            <a:r>
              <a:rPr lang="es-CL" sz="1600">
                <a:latin typeface="Cambria" panose="02040503050406030204" pitchFamily="18" charset="0"/>
              </a:rPr>
              <a:t>Escuela de la Fe de invierno y Formación permanente en clave de Evangelización.</a:t>
            </a:r>
          </a:p>
          <a:p>
            <a:pPr marL="0" indent="0" algn="just">
              <a:lnSpc>
                <a:spcPct val="110000"/>
              </a:lnSpc>
              <a:spcBef>
                <a:spcPts val="0"/>
              </a:spcBef>
              <a:buNone/>
            </a:pPr>
            <a:r>
              <a:rPr lang="es-CL" sz="1600" i="1">
                <a:latin typeface="Cambria" panose="02040503050406030204" pitchFamily="18" charset="0"/>
              </a:rPr>
              <a:t>Fecha:</a:t>
            </a:r>
            <a:r>
              <a:rPr lang="es-CL" sz="1600">
                <a:latin typeface="Cambria" panose="02040503050406030204" pitchFamily="18" charset="0"/>
              </a:rPr>
              <a:t> 26 al 30 de julio de 2021, en adelante. Definir calendario de formación.</a:t>
            </a:r>
          </a:p>
          <a:p>
            <a:pPr marL="0" indent="0" algn="just">
              <a:lnSpc>
                <a:spcPct val="110000"/>
              </a:lnSpc>
              <a:spcBef>
                <a:spcPts val="0"/>
              </a:spcBef>
              <a:buNone/>
            </a:pPr>
            <a:r>
              <a:rPr lang="es-CL" sz="1600" b="1">
                <a:latin typeface="Cambria" panose="02040503050406030204" pitchFamily="18" charset="0"/>
              </a:rPr>
              <a:t>2. TIEMPO DE CONVOCATORIA:</a:t>
            </a:r>
            <a:r>
              <a:rPr lang="es-CL" sz="1600">
                <a:latin typeface="Cambria" panose="02040503050406030204" pitchFamily="18" charset="0"/>
              </a:rPr>
              <a:t> </a:t>
            </a:r>
          </a:p>
          <a:p>
            <a:pPr marL="0" indent="0" algn="just">
              <a:lnSpc>
                <a:spcPct val="110000"/>
              </a:lnSpc>
              <a:spcBef>
                <a:spcPts val="0"/>
              </a:spcBef>
              <a:buNone/>
            </a:pPr>
            <a:r>
              <a:rPr lang="es-CL" sz="1600" i="1">
                <a:latin typeface="Cambria" panose="02040503050406030204" pitchFamily="18" charset="0"/>
              </a:rPr>
              <a:t>Objetivo:</a:t>
            </a:r>
            <a:r>
              <a:rPr lang="es-CL" sz="1600">
                <a:latin typeface="Cambria" panose="02040503050406030204" pitchFamily="18" charset="0"/>
              </a:rPr>
              <a:t> </a:t>
            </a:r>
            <a:r>
              <a:rPr lang="es-419" sz="1600">
                <a:latin typeface="Cambria" panose="02040503050406030204" pitchFamily="18" charset="0"/>
              </a:rPr>
              <a:t> Entrar en el tiempo de Pre-Misión y en un tiempo de profunda oración por la Misión</a:t>
            </a:r>
            <a:r>
              <a:rPr lang="es-CL" sz="1600">
                <a:latin typeface="Cambria" panose="02040503050406030204" pitchFamily="18" charset="0"/>
              </a:rPr>
              <a:t>. </a:t>
            </a:r>
          </a:p>
          <a:p>
            <a:pPr marL="0" indent="0" algn="just">
              <a:lnSpc>
                <a:spcPct val="110000"/>
              </a:lnSpc>
              <a:spcBef>
                <a:spcPts val="0"/>
              </a:spcBef>
              <a:buNone/>
            </a:pPr>
            <a:r>
              <a:rPr lang="es-CL" sz="1600" i="1">
                <a:latin typeface="Cambria" panose="02040503050406030204" pitchFamily="18" charset="0"/>
              </a:rPr>
              <a:t>Estrategia:</a:t>
            </a:r>
            <a:r>
              <a:rPr lang="es-CL" sz="1600">
                <a:latin typeface="Cambria" panose="02040503050406030204" pitchFamily="18" charset="0"/>
              </a:rPr>
              <a:t> Invitar a 12 Agentes Pastorales por Comunidad, hasta formar un Equipo de Misioneros de 108 integrantes.</a:t>
            </a:r>
          </a:p>
          <a:p>
            <a:pPr marL="0" indent="0" algn="just">
              <a:lnSpc>
                <a:spcPct val="110000"/>
              </a:lnSpc>
              <a:spcBef>
                <a:spcPts val="0"/>
              </a:spcBef>
              <a:buNone/>
            </a:pPr>
            <a:r>
              <a:rPr lang="es-CL" sz="1600" i="1">
                <a:latin typeface="Cambria" panose="02040503050406030204" pitchFamily="18" charset="0"/>
              </a:rPr>
              <a:t>Fecha: </a:t>
            </a:r>
            <a:r>
              <a:rPr lang="es-CL" sz="1600">
                <a:latin typeface="Cambria" panose="02040503050406030204" pitchFamily="18" charset="0"/>
              </a:rPr>
              <a:t>agosto de 2021.</a:t>
            </a:r>
          </a:p>
          <a:p>
            <a:pPr marL="0" indent="0" algn="just">
              <a:lnSpc>
                <a:spcPct val="110000"/>
              </a:lnSpc>
              <a:spcBef>
                <a:spcPts val="0"/>
              </a:spcBef>
              <a:buNone/>
            </a:pPr>
            <a:r>
              <a:rPr lang="es-CL" sz="1600" b="1">
                <a:latin typeface="Cambria" panose="02040503050406030204" pitchFamily="18" charset="0"/>
              </a:rPr>
              <a:t>3. FORMACIÓN PERMANENTE:</a:t>
            </a:r>
            <a:endParaRPr lang="es-CL" sz="1600">
              <a:latin typeface="Cambria" panose="02040503050406030204" pitchFamily="18" charset="0"/>
            </a:endParaRPr>
          </a:p>
          <a:p>
            <a:pPr marL="0" indent="0" algn="just">
              <a:lnSpc>
                <a:spcPct val="110000"/>
              </a:lnSpc>
              <a:spcBef>
                <a:spcPts val="0"/>
              </a:spcBef>
              <a:buNone/>
            </a:pPr>
            <a:r>
              <a:rPr lang="es-CL" sz="1600" i="1">
                <a:latin typeface="Cambria" panose="02040503050406030204" pitchFamily="18" charset="0"/>
              </a:rPr>
              <a:t>Objetivo:</a:t>
            </a:r>
            <a:r>
              <a:rPr lang="es-CL" sz="1600">
                <a:latin typeface="Cambria" panose="02040503050406030204" pitchFamily="18" charset="0"/>
              </a:rPr>
              <a:t> formar a los Misioneros con herramientas teológico-pastorales y tecnológicas, para que puedan vivir su vocación misionera en este tiempo de Pandemia.</a:t>
            </a:r>
            <a:endParaRPr lang="es-CL" sz="1600" i="1">
              <a:latin typeface="Cambria" panose="02040503050406030204" pitchFamily="18" charset="0"/>
            </a:endParaRPr>
          </a:p>
          <a:p>
            <a:pPr marL="0" indent="0" algn="just">
              <a:lnSpc>
                <a:spcPct val="110000"/>
              </a:lnSpc>
              <a:spcBef>
                <a:spcPts val="0"/>
              </a:spcBef>
              <a:buNone/>
            </a:pPr>
            <a:r>
              <a:rPr lang="es-CL" sz="1600" i="1">
                <a:latin typeface="Cambria" panose="02040503050406030204" pitchFamily="18" charset="0"/>
              </a:rPr>
              <a:t>Estrategia: </a:t>
            </a:r>
            <a:r>
              <a:rPr lang="es-CL" sz="1600">
                <a:latin typeface="Cambria" panose="02040503050406030204" pitchFamily="18" charset="0"/>
              </a:rPr>
              <a:t>talleres teórico-prácticos para llevar adelante la Misión, mediante la aplicación de Fichas de los textos: “Catequesis para hambrientos” del profesor Charles </a:t>
            </a:r>
            <a:r>
              <a:rPr lang="es-CL" sz="1600" err="1">
                <a:latin typeface="Cambria" panose="02040503050406030204" pitchFamily="18" charset="0"/>
              </a:rPr>
              <a:t>Abello</a:t>
            </a:r>
            <a:r>
              <a:rPr lang="es-CL" sz="1600">
                <a:latin typeface="Cambria" panose="02040503050406030204" pitchFamily="18" charset="0"/>
              </a:rPr>
              <a:t> y “Diálogo con los Protestantes” del P. Flaviano </a:t>
            </a:r>
            <a:r>
              <a:rPr lang="es-CL" sz="1600" err="1">
                <a:latin typeface="Cambria" panose="02040503050406030204" pitchFamily="18" charset="0"/>
              </a:rPr>
              <a:t>Amatulli</a:t>
            </a:r>
            <a:r>
              <a:rPr lang="es-CL" sz="1600">
                <a:latin typeface="Cambria" panose="02040503050406030204" pitchFamily="18" charset="0"/>
              </a:rPr>
              <a:t> (en modalidad binaria). Definir Plan de Formación con fechas específicas.</a:t>
            </a:r>
          </a:p>
          <a:p>
            <a:pPr marL="0" indent="0" algn="just">
              <a:lnSpc>
                <a:spcPct val="110000"/>
              </a:lnSpc>
              <a:spcBef>
                <a:spcPts val="0"/>
              </a:spcBef>
              <a:buNone/>
            </a:pPr>
            <a:r>
              <a:rPr lang="es-CL" sz="1600" i="1">
                <a:latin typeface="Cambria" panose="02040503050406030204" pitchFamily="18" charset="0"/>
              </a:rPr>
              <a:t>Fecha: </a:t>
            </a:r>
            <a:r>
              <a:rPr lang="es-CL" sz="1600">
                <a:latin typeface="Cambria" panose="02040503050406030204" pitchFamily="18" charset="0"/>
              </a:rPr>
              <a:t>Septiembre a Diciembre de 2021 y marzo a mayo de 2022.</a:t>
            </a:r>
          </a:p>
        </p:txBody>
      </p:sp>
    </p:spTree>
    <p:extLst>
      <p:ext uri="{BB962C8B-B14F-4D97-AF65-F5344CB8AC3E}">
        <p14:creationId xmlns:p14="http://schemas.microsoft.com/office/powerpoint/2010/main" val="31743331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{0340F406-C29F-B248-9024-BB4906A8E38E}tf16401378</Template>
  <TotalTime>0</TotalTime>
  <Words>2326</Words>
  <Application>Microsoft Office PowerPoint</Application>
  <PresentationFormat>Panorámica</PresentationFormat>
  <Paragraphs>80</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TEMÁTICA: Una Parroquia de puertas abiertas y en salida:  La Evangelización en tiempos de Pandemia.</vt:lpstr>
      <vt:lpstr>Algunas preguntas para comenzar:</vt:lpstr>
      <vt:lpstr>La Parábola del sembrador</vt:lpstr>
      <vt:lpstr>Mt 13, 1-9</vt:lpstr>
      <vt:lpstr>Presentación de PowerPoint</vt:lpstr>
      <vt:lpstr>Explicación de la Parábola: Mt 13, 18-23</vt:lpstr>
      <vt:lpstr>Tres ideas fundamentales:</vt:lpstr>
      <vt:lpstr>4 Desafíos permanentes:</vt:lpstr>
      <vt:lpstr>PRE-MISIÓN: TIEMPO DE PREPRARACIÓN Objetivo: Preparar los corazones para acoger con renovada esperanza la predicación de Jesús: “¡El Reino de Dios está cerca!” Idea fuerza: cultivar y abonar “la tierra para la siembra” y preparar a “los sembradores para salir a sembrar”. Duración: desde julio de 2021 hasta septiembre de 2022.</vt:lpstr>
      <vt:lpstr>Vocabulario Pastoral:  De menor a mayor:  Sector: conjunto de casas habitadas por diferentes familias, delimitado por manzanas, calles y pasajes.  Zona: conjunto de sectores aledaños a una Capilla con su respectiva Comunidad, ya constituida.   Vicaría: conjunto de tres zonas, en donde cada una de las zonas está compuesta por una Capilla, en la cual ya existe una Comunidad, un conjunto de sectores aledaños a ésta; y en donde cada uno de esos sectores está compuesto por un número determinado de familias.  Entonces, de mayor a menor: Vícaría-Zona-Sector-Familias.</vt:lpstr>
      <vt:lpstr>   MISIÓN: TIEMPO DE EVANGELIZACIÓN Objetivo: entrar en un tiempo de misión permanente, para volver a llamar a la esperanza cristiana a los feligreses de la Parroquia y salir al encuentro de los hermanos y hermanas de nuestra Jurisdicción, para abrirles las puertas de la Comunidad Parroquial e invitarlos a vivir con un renovado impulso el llamado de Jesús, que los invita a ser sus discípulos misioneros.  Idea fuerza: sembrar la tierra, regar y cuidar lo sembrado y esperar con ilusión la cosecha que hará el Dueño de la Mies.  Actividad: PROGRAMA DE EVANGELIZACIÓN PERMANENTE. Fecha: desde octubre de 2022. Destinatarios: hermanas y hermanos de nuestra Jurisdicción Parroquial -aquellos que están más alejados geográficamente de las Capillas y los que se han alejado por distintos motivos de las Comunidades ya constituidas-.   </vt:lpstr>
      <vt:lpstr>POST-MISIÓN:  TIEMPO DE CONVERSIÓN PERMANENTE</vt:lpstr>
      <vt:lpstr>Encuentros de Oración para “preparar la tierra” para “la siembra” (=Misión).</vt:lpstr>
      <vt:lpstr>Yo soy la Vid verdadera Jn 15, 1-27</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Yuliano Viveros</dc:creator>
  <cp:lastModifiedBy>Yuliano Viveros</cp:lastModifiedBy>
  <cp:revision>2</cp:revision>
  <dcterms:created xsi:type="dcterms:W3CDTF">2021-07-28T04:43:46Z</dcterms:created>
  <dcterms:modified xsi:type="dcterms:W3CDTF">2021-08-19T16:07:53Z</dcterms:modified>
</cp:coreProperties>
</file>